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2"/>
  </p:notesMasterIdLst>
  <p:sldIdLst>
    <p:sldId id="430" r:id="rId2"/>
    <p:sldId id="256" r:id="rId3"/>
    <p:sldId id="352" r:id="rId4"/>
    <p:sldId id="394" r:id="rId5"/>
    <p:sldId id="414" r:id="rId6"/>
    <p:sldId id="409" r:id="rId7"/>
    <p:sldId id="415" r:id="rId8"/>
    <p:sldId id="358" r:id="rId9"/>
    <p:sldId id="400" r:id="rId10"/>
    <p:sldId id="401" r:id="rId11"/>
    <p:sldId id="428" r:id="rId12"/>
    <p:sldId id="359" r:id="rId13"/>
    <p:sldId id="273" r:id="rId14"/>
    <p:sldId id="348" r:id="rId15"/>
    <p:sldId id="347" r:id="rId16"/>
    <p:sldId id="395" r:id="rId17"/>
    <p:sldId id="397" r:id="rId18"/>
    <p:sldId id="427" r:id="rId19"/>
    <p:sldId id="367" r:id="rId20"/>
    <p:sldId id="380" r:id="rId21"/>
    <p:sldId id="398" r:id="rId22"/>
    <p:sldId id="351" r:id="rId23"/>
    <p:sldId id="424" r:id="rId24"/>
    <p:sldId id="426" r:id="rId25"/>
    <p:sldId id="425" r:id="rId26"/>
    <p:sldId id="353" r:id="rId27"/>
    <p:sldId id="410" r:id="rId28"/>
    <p:sldId id="386" r:id="rId29"/>
    <p:sldId id="412" r:id="rId30"/>
    <p:sldId id="283" r:id="rId31"/>
    <p:sldId id="420" r:id="rId32"/>
    <p:sldId id="417" r:id="rId33"/>
    <p:sldId id="419" r:id="rId34"/>
    <p:sldId id="280" r:id="rId35"/>
    <p:sldId id="421" r:id="rId36"/>
    <p:sldId id="370" r:id="rId37"/>
    <p:sldId id="429" r:id="rId38"/>
    <p:sldId id="392" r:id="rId39"/>
    <p:sldId id="422" r:id="rId40"/>
    <p:sldId id="413" r:id="rId41"/>
    <p:sldId id="263" r:id="rId42"/>
    <p:sldId id="266" r:id="rId43"/>
    <p:sldId id="364" r:id="rId44"/>
    <p:sldId id="393" r:id="rId45"/>
    <p:sldId id="268" r:id="rId46"/>
    <p:sldId id="376" r:id="rId47"/>
    <p:sldId id="375" r:id="rId48"/>
    <p:sldId id="286" r:id="rId49"/>
    <p:sldId id="356" r:id="rId50"/>
    <p:sldId id="423"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B5F71D-42EB-4F69-925C-EE0A2E9E12CC}" v="75" dt="2019-08-14T21:52:10.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28" autoAdjust="0"/>
    <p:restoredTop sz="94681" autoAdjust="0"/>
  </p:normalViewPr>
  <p:slideViewPr>
    <p:cSldViewPr snapToGrid="0">
      <p:cViewPr varScale="1">
        <p:scale>
          <a:sx n="31" d="100"/>
          <a:sy n="31" d="100"/>
        </p:scale>
        <p:origin x="78" y="300"/>
      </p:cViewPr>
      <p:guideLst/>
    </p:cSldViewPr>
  </p:slideViewPr>
  <p:notesTextViewPr>
    <p:cViewPr>
      <p:scale>
        <a:sx n="1" d="1"/>
        <a:sy n="1" d="1"/>
      </p:scale>
      <p:origin x="0" y="0"/>
    </p:cViewPr>
  </p:notesTextViewPr>
  <p:sorterViewPr>
    <p:cViewPr>
      <p:scale>
        <a:sx n="150" d="100"/>
        <a:sy n="150" d="100"/>
      </p:scale>
      <p:origin x="0" y="-363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Weaver" userId="9e783265146031a9" providerId="LiveId" clId="{55B5F71D-42EB-4F69-925C-EE0A2E9E12CC}"/>
    <pc:docChg chg="undo custSel mod addSld delSld modSld sldOrd">
      <pc:chgData name="Ashley Weaver" userId="9e783265146031a9" providerId="LiveId" clId="{55B5F71D-42EB-4F69-925C-EE0A2E9E12CC}" dt="2019-08-14T22:06:01.277" v="3994" actId="123"/>
      <pc:docMkLst>
        <pc:docMk/>
      </pc:docMkLst>
      <pc:sldChg chg="addSp modSp">
        <pc:chgData name="Ashley Weaver" userId="9e783265146031a9" providerId="LiveId" clId="{55B5F71D-42EB-4F69-925C-EE0A2E9E12CC}" dt="2019-08-14T18:53:06.316" v="0" actId="26606"/>
        <pc:sldMkLst>
          <pc:docMk/>
          <pc:sldMk cId="960422109" sldId="256"/>
        </pc:sldMkLst>
        <pc:spChg chg="mod">
          <ac:chgData name="Ashley Weaver" userId="9e783265146031a9" providerId="LiveId" clId="{55B5F71D-42EB-4F69-925C-EE0A2E9E12CC}" dt="2019-08-14T18:53:06.316" v="0" actId="26606"/>
          <ac:spMkLst>
            <pc:docMk/>
            <pc:sldMk cId="960422109" sldId="256"/>
            <ac:spMk id="3" creationId="{D44B29B7-E781-4DA5-A037-B9B913841972}"/>
          </ac:spMkLst>
        </pc:spChg>
        <pc:spChg chg="add">
          <ac:chgData name="Ashley Weaver" userId="9e783265146031a9" providerId="LiveId" clId="{55B5F71D-42EB-4F69-925C-EE0A2E9E12CC}" dt="2019-08-14T18:53:06.316" v="0" actId="26606"/>
          <ac:spMkLst>
            <pc:docMk/>
            <pc:sldMk cId="960422109" sldId="256"/>
            <ac:spMk id="8" creationId="{1E24A02E-5FD2-428E-A1E4-FDF96B0B6CE8}"/>
          </ac:spMkLst>
        </pc:spChg>
        <pc:spChg chg="add">
          <ac:chgData name="Ashley Weaver" userId="9e783265146031a9" providerId="LiveId" clId="{55B5F71D-42EB-4F69-925C-EE0A2E9E12CC}" dt="2019-08-14T18:53:06.316" v="0" actId="26606"/>
          <ac:spMkLst>
            <pc:docMk/>
            <pc:sldMk cId="960422109" sldId="256"/>
            <ac:spMk id="10" creationId="{2808B93E-0C39-407B-943D-71F2BAFB4CB4}"/>
          </ac:spMkLst>
        </pc:spChg>
        <pc:spChg chg="add">
          <ac:chgData name="Ashley Weaver" userId="9e783265146031a9" providerId="LiveId" clId="{55B5F71D-42EB-4F69-925C-EE0A2E9E12CC}" dt="2019-08-14T18:53:06.316" v="0" actId="26606"/>
          <ac:spMkLst>
            <pc:docMk/>
            <pc:sldMk cId="960422109" sldId="256"/>
            <ac:spMk id="12" creationId="{7C7E1896-2992-48D4-85AC-95AB8AB147EA}"/>
          </ac:spMkLst>
        </pc:spChg>
      </pc:sldChg>
      <pc:sldChg chg="modSp">
        <pc:chgData name="Ashley Weaver" userId="9e783265146031a9" providerId="LiveId" clId="{55B5F71D-42EB-4F69-925C-EE0A2E9E12CC}" dt="2019-08-14T21:56:20.143" v="3951" actId="5793"/>
        <pc:sldMkLst>
          <pc:docMk/>
          <pc:sldMk cId="3470503984" sldId="266"/>
        </pc:sldMkLst>
        <pc:spChg chg="mod">
          <ac:chgData name="Ashley Weaver" userId="9e783265146031a9" providerId="LiveId" clId="{55B5F71D-42EB-4F69-925C-EE0A2E9E12CC}" dt="2019-08-14T21:56:20.143" v="3951" actId="5793"/>
          <ac:spMkLst>
            <pc:docMk/>
            <pc:sldMk cId="3470503984" sldId="266"/>
            <ac:spMk id="3" creationId="{ED08C6E5-BAE2-4EFD-8117-73A308CFACD7}"/>
          </ac:spMkLst>
        </pc:spChg>
      </pc:sldChg>
      <pc:sldChg chg="modSp">
        <pc:chgData name="Ashley Weaver" userId="9e783265146031a9" providerId="LiveId" clId="{55B5F71D-42EB-4F69-925C-EE0A2E9E12CC}" dt="2019-08-14T19:52:54.623" v="1466" actId="6549"/>
        <pc:sldMkLst>
          <pc:docMk/>
          <pc:sldMk cId="1963835449" sldId="268"/>
        </pc:sldMkLst>
        <pc:spChg chg="mod">
          <ac:chgData name="Ashley Weaver" userId="9e783265146031a9" providerId="LiveId" clId="{55B5F71D-42EB-4F69-925C-EE0A2E9E12CC}" dt="2019-08-14T19:52:54.623" v="1466" actId="6549"/>
          <ac:spMkLst>
            <pc:docMk/>
            <pc:sldMk cId="1963835449" sldId="268"/>
            <ac:spMk id="3" creationId="{3E6AB148-3D33-44E5-A574-608059591058}"/>
          </ac:spMkLst>
        </pc:spChg>
      </pc:sldChg>
      <pc:sldChg chg="del">
        <pc:chgData name="Ashley Weaver" userId="9e783265146031a9" providerId="LiveId" clId="{55B5F71D-42EB-4F69-925C-EE0A2E9E12CC}" dt="2019-08-14T19:51:35.951" v="1377" actId="2696"/>
        <pc:sldMkLst>
          <pc:docMk/>
          <pc:sldMk cId="3320130963" sldId="279"/>
        </pc:sldMkLst>
      </pc:sldChg>
      <pc:sldChg chg="addSp delSp modSp mod setBg">
        <pc:chgData name="Ashley Weaver" userId="9e783265146031a9" providerId="LiveId" clId="{55B5F71D-42EB-4F69-925C-EE0A2E9E12CC}" dt="2019-08-14T19:40:59.434" v="941" actId="122"/>
        <pc:sldMkLst>
          <pc:docMk/>
          <pc:sldMk cId="1582359577" sldId="280"/>
        </pc:sldMkLst>
        <pc:spChg chg="mod">
          <ac:chgData name="Ashley Weaver" userId="9e783265146031a9" providerId="LiveId" clId="{55B5F71D-42EB-4F69-925C-EE0A2E9E12CC}" dt="2019-08-14T19:40:59.434" v="941" actId="122"/>
          <ac:spMkLst>
            <pc:docMk/>
            <pc:sldMk cId="1582359577" sldId="280"/>
            <ac:spMk id="2" creationId="{A1093844-DB62-4147-849E-79A35274D251}"/>
          </ac:spMkLst>
        </pc:spChg>
        <pc:spChg chg="del mod">
          <ac:chgData name="Ashley Weaver" userId="9e783265146031a9" providerId="LiveId" clId="{55B5F71D-42EB-4F69-925C-EE0A2E9E12CC}" dt="2019-08-14T19:39:00.767" v="921" actId="26606"/>
          <ac:spMkLst>
            <pc:docMk/>
            <pc:sldMk cId="1582359577" sldId="280"/>
            <ac:spMk id="3" creationId="{2399EE22-8C2B-4C70-9B8E-26110FFDD916}"/>
          </ac:spMkLst>
        </pc:spChg>
        <pc:spChg chg="add mod">
          <ac:chgData name="Ashley Weaver" userId="9e783265146031a9" providerId="LiveId" clId="{55B5F71D-42EB-4F69-925C-EE0A2E9E12CC}" dt="2019-08-14T19:39:33.701" v="926" actId="1076"/>
          <ac:spMkLst>
            <pc:docMk/>
            <pc:sldMk cId="1582359577" sldId="280"/>
            <ac:spMk id="5" creationId="{93F33970-3CBC-4036-A726-A76B51E145AB}"/>
          </ac:spMkLst>
        </pc:spChg>
        <pc:spChg chg="add">
          <ac:chgData name="Ashley Weaver" userId="9e783265146031a9" providerId="LiveId" clId="{55B5F71D-42EB-4F69-925C-EE0A2E9E12CC}" dt="2019-08-14T19:39:00.767" v="921" actId="26606"/>
          <ac:spMkLst>
            <pc:docMk/>
            <pc:sldMk cId="1582359577" sldId="280"/>
            <ac:spMk id="10" creationId="{5F174B23-DE04-4B5E-BA1E-9A016A4DAE1A}"/>
          </ac:spMkLst>
        </pc:spChg>
        <pc:spChg chg="add">
          <ac:chgData name="Ashley Weaver" userId="9e783265146031a9" providerId="LiveId" clId="{55B5F71D-42EB-4F69-925C-EE0A2E9E12CC}" dt="2019-08-14T19:39:00.767" v="921" actId="26606"/>
          <ac:spMkLst>
            <pc:docMk/>
            <pc:sldMk cId="1582359577" sldId="280"/>
            <ac:spMk id="12" creationId="{A1B0EC1A-7845-4754-A86D-20FD7C683455}"/>
          </ac:spMkLst>
        </pc:spChg>
        <pc:picChg chg="add del mod">
          <ac:chgData name="Ashley Weaver" userId="9e783265146031a9" providerId="LiveId" clId="{55B5F71D-42EB-4F69-925C-EE0A2E9E12CC}" dt="2019-08-14T19:39:00.767" v="921" actId="26606"/>
          <ac:picMkLst>
            <pc:docMk/>
            <pc:sldMk cId="1582359577" sldId="280"/>
            <ac:picMk id="4" creationId="{7A9EE6AB-2697-46D8-B6E9-C4001D2CE0CE}"/>
          </ac:picMkLst>
        </pc:picChg>
        <pc:picChg chg="add">
          <ac:chgData name="Ashley Weaver" userId="9e783265146031a9" providerId="LiveId" clId="{55B5F71D-42EB-4F69-925C-EE0A2E9E12CC}" dt="2019-08-14T19:39:00.767" v="921" actId="26606"/>
          <ac:picMkLst>
            <pc:docMk/>
            <pc:sldMk cId="1582359577" sldId="280"/>
            <ac:picMk id="7" creationId="{7A9EE6AB-2697-46D8-B6E9-C4001D2CE0CE}"/>
          </ac:picMkLst>
        </pc:picChg>
      </pc:sldChg>
      <pc:sldChg chg="addSp delSp modSp mod setBg">
        <pc:chgData name="Ashley Weaver" userId="9e783265146031a9" providerId="LiveId" clId="{55B5F71D-42EB-4F69-925C-EE0A2E9E12CC}" dt="2019-08-14T19:37:23.840" v="899" actId="1076"/>
        <pc:sldMkLst>
          <pc:docMk/>
          <pc:sldMk cId="2815013285" sldId="283"/>
        </pc:sldMkLst>
        <pc:spChg chg="mod">
          <ac:chgData name="Ashley Weaver" userId="9e783265146031a9" providerId="LiveId" clId="{55B5F71D-42EB-4F69-925C-EE0A2E9E12CC}" dt="2019-08-14T19:36:49.404" v="896" actId="255"/>
          <ac:spMkLst>
            <pc:docMk/>
            <pc:sldMk cId="2815013285" sldId="283"/>
            <ac:spMk id="2" creationId="{4F1DDE29-6194-4DBA-A72F-F1E7E1AEDC9A}"/>
          </ac:spMkLst>
        </pc:spChg>
        <pc:spChg chg="del mod">
          <ac:chgData name="Ashley Weaver" userId="9e783265146031a9" providerId="LiveId" clId="{55B5F71D-42EB-4F69-925C-EE0A2E9E12CC}" dt="2019-08-14T19:36:11.870" v="892" actId="478"/>
          <ac:spMkLst>
            <pc:docMk/>
            <pc:sldMk cId="2815013285" sldId="283"/>
            <ac:spMk id="3" creationId="{D20BCC5C-B014-4BE3-A29A-8F8F863B326F}"/>
          </ac:spMkLst>
        </pc:spChg>
        <pc:spChg chg="add mod">
          <ac:chgData name="Ashley Weaver" userId="9e783265146031a9" providerId="LiveId" clId="{55B5F71D-42EB-4F69-925C-EE0A2E9E12CC}" dt="2019-08-14T19:37:23.840" v="899" actId="1076"/>
          <ac:spMkLst>
            <pc:docMk/>
            <pc:sldMk cId="2815013285" sldId="283"/>
            <ac:spMk id="5" creationId="{01C9E2CD-BD0D-4445-B2F1-04C7E80A90C2}"/>
          </ac:spMkLst>
        </pc:spChg>
        <pc:spChg chg="add">
          <ac:chgData name="Ashley Weaver" userId="9e783265146031a9" providerId="LiveId" clId="{55B5F71D-42EB-4F69-925C-EE0A2E9E12CC}" dt="2019-08-14T19:36:38.515" v="894" actId="26606"/>
          <ac:spMkLst>
            <pc:docMk/>
            <pc:sldMk cId="2815013285" sldId="283"/>
            <ac:spMk id="9" creationId="{5F174B23-DE04-4B5E-BA1E-9A016A4DAE1A}"/>
          </ac:spMkLst>
        </pc:spChg>
        <pc:spChg chg="add">
          <ac:chgData name="Ashley Weaver" userId="9e783265146031a9" providerId="LiveId" clId="{55B5F71D-42EB-4F69-925C-EE0A2E9E12CC}" dt="2019-08-14T19:36:38.515" v="894" actId="26606"/>
          <ac:spMkLst>
            <pc:docMk/>
            <pc:sldMk cId="2815013285" sldId="283"/>
            <ac:spMk id="11" creationId="{A1B0EC1A-7845-4754-A86D-20FD7C683455}"/>
          </ac:spMkLst>
        </pc:spChg>
        <pc:picChg chg="add mod">
          <ac:chgData name="Ashley Weaver" userId="9e783265146031a9" providerId="LiveId" clId="{55B5F71D-42EB-4F69-925C-EE0A2E9E12CC}" dt="2019-08-14T19:36:38.515" v="894" actId="26606"/>
          <ac:picMkLst>
            <pc:docMk/>
            <pc:sldMk cId="2815013285" sldId="283"/>
            <ac:picMk id="4" creationId="{B932395A-8003-412F-B72E-947830FCB21D}"/>
          </ac:picMkLst>
        </pc:picChg>
      </pc:sldChg>
      <pc:sldChg chg="modSp">
        <pc:chgData name="Ashley Weaver" userId="9e783265146031a9" providerId="LiveId" clId="{55B5F71D-42EB-4F69-925C-EE0A2E9E12CC}" dt="2019-08-14T19:53:09.435" v="1467" actId="1076"/>
        <pc:sldMkLst>
          <pc:docMk/>
          <pc:sldMk cId="3342786572" sldId="286"/>
        </pc:sldMkLst>
        <pc:picChg chg="mod">
          <ac:chgData name="Ashley Weaver" userId="9e783265146031a9" providerId="LiveId" clId="{55B5F71D-42EB-4F69-925C-EE0A2E9E12CC}" dt="2019-08-14T19:53:09.435" v="1467" actId="1076"/>
          <ac:picMkLst>
            <pc:docMk/>
            <pc:sldMk cId="3342786572" sldId="286"/>
            <ac:picMk id="4" creationId="{04A1018D-1023-417E-A443-511699237491}"/>
          </ac:picMkLst>
        </pc:picChg>
      </pc:sldChg>
      <pc:sldChg chg="addSp delSp modSp del mod setBg">
        <pc:chgData name="Ashley Weaver" userId="9e783265146031a9" providerId="LiveId" clId="{55B5F71D-42EB-4F69-925C-EE0A2E9E12CC}" dt="2019-08-14T19:49:03.589" v="1198" actId="2696"/>
        <pc:sldMkLst>
          <pc:docMk/>
          <pc:sldMk cId="1483764319" sldId="349"/>
        </pc:sldMkLst>
        <pc:spChg chg="mod ord">
          <ac:chgData name="Ashley Weaver" userId="9e783265146031a9" providerId="LiveId" clId="{55B5F71D-42EB-4F69-925C-EE0A2E9E12CC}" dt="2019-08-14T19:43:39.974" v="967" actId="26606"/>
          <ac:spMkLst>
            <pc:docMk/>
            <pc:sldMk cId="1483764319" sldId="349"/>
            <ac:spMk id="2" creationId="{A00B35B8-3BAD-4508-9806-ED65CE1F5C23}"/>
          </ac:spMkLst>
        </pc:spChg>
        <pc:spChg chg="mod">
          <ac:chgData name="Ashley Weaver" userId="9e783265146031a9" providerId="LiveId" clId="{55B5F71D-42EB-4F69-925C-EE0A2E9E12CC}" dt="2019-08-14T19:43:39.974" v="967" actId="26606"/>
          <ac:spMkLst>
            <pc:docMk/>
            <pc:sldMk cId="1483764319" sldId="349"/>
            <ac:spMk id="3" creationId="{811ABDF3-5DF4-46A3-9641-E4A9C46058D7}"/>
          </ac:spMkLst>
        </pc:spChg>
        <pc:spChg chg="add del">
          <ac:chgData name="Ashley Weaver" userId="9e783265146031a9" providerId="LiveId" clId="{55B5F71D-42EB-4F69-925C-EE0A2E9E12CC}" dt="2019-08-14T19:43:39.958" v="966" actId="26606"/>
          <ac:spMkLst>
            <pc:docMk/>
            <pc:sldMk cId="1483764319" sldId="349"/>
            <ac:spMk id="8" creationId="{B1CCD5EF-766D-43B9-A25D-19122E5FB181}"/>
          </ac:spMkLst>
        </pc:spChg>
        <pc:spChg chg="add del">
          <ac:chgData name="Ashley Weaver" userId="9e783265146031a9" providerId="LiveId" clId="{55B5F71D-42EB-4F69-925C-EE0A2E9E12CC}" dt="2019-08-14T19:43:39.958" v="966" actId="26606"/>
          <ac:spMkLst>
            <pc:docMk/>
            <pc:sldMk cId="1483764319" sldId="349"/>
            <ac:spMk id="10" creationId="{FD9699C9-77F1-4E33-A750-CB78C7EA29E6}"/>
          </ac:spMkLst>
        </pc:spChg>
        <pc:spChg chg="add">
          <ac:chgData name="Ashley Weaver" userId="9e783265146031a9" providerId="LiveId" clId="{55B5F71D-42EB-4F69-925C-EE0A2E9E12CC}" dt="2019-08-14T19:43:39.974" v="967" actId="26606"/>
          <ac:spMkLst>
            <pc:docMk/>
            <pc:sldMk cId="1483764319" sldId="349"/>
            <ac:spMk id="12" creationId="{7354C0EE-CF6F-41B8-ABB8-549A512AF4D4}"/>
          </ac:spMkLst>
        </pc:spChg>
        <pc:spChg chg="add">
          <ac:chgData name="Ashley Weaver" userId="9e783265146031a9" providerId="LiveId" clId="{55B5F71D-42EB-4F69-925C-EE0A2E9E12CC}" dt="2019-08-14T19:43:39.974" v="967" actId="26606"/>
          <ac:spMkLst>
            <pc:docMk/>
            <pc:sldMk cId="1483764319" sldId="349"/>
            <ac:spMk id="13" creationId="{7C7E1896-2992-48D4-85AC-95AB8AB147EA}"/>
          </ac:spMkLst>
        </pc:spChg>
      </pc:sldChg>
      <pc:sldChg chg="addSp delSp modSp">
        <pc:chgData name="Ashley Weaver" userId="9e783265146031a9" providerId="LiveId" clId="{55B5F71D-42EB-4F69-925C-EE0A2E9E12CC}" dt="2019-08-14T20:17:31.890" v="2746" actId="20577"/>
        <pc:sldMkLst>
          <pc:docMk/>
          <pc:sldMk cId="1681388582" sldId="351"/>
        </pc:sldMkLst>
        <pc:spChg chg="mod">
          <ac:chgData name="Ashley Weaver" userId="9e783265146031a9" providerId="LiveId" clId="{55B5F71D-42EB-4F69-925C-EE0A2E9E12CC}" dt="2019-08-14T19:22:32.020" v="652" actId="20577"/>
          <ac:spMkLst>
            <pc:docMk/>
            <pc:sldMk cId="1681388582" sldId="351"/>
            <ac:spMk id="2" creationId="{78718329-E4BA-4F8B-A534-1CACED2ABDD5}"/>
          </ac:spMkLst>
        </pc:spChg>
        <pc:spChg chg="mod">
          <ac:chgData name="Ashley Weaver" userId="9e783265146031a9" providerId="LiveId" clId="{55B5F71D-42EB-4F69-925C-EE0A2E9E12CC}" dt="2019-08-14T20:17:31.890" v="2746" actId="20577"/>
          <ac:spMkLst>
            <pc:docMk/>
            <pc:sldMk cId="1681388582" sldId="351"/>
            <ac:spMk id="3" creationId="{72F9C5E7-A734-4B4F-B7D7-6F7C5D32CE2E}"/>
          </ac:spMkLst>
        </pc:spChg>
        <pc:picChg chg="add del mod modCrop">
          <ac:chgData name="Ashley Weaver" userId="9e783265146031a9" providerId="LiveId" clId="{55B5F71D-42EB-4F69-925C-EE0A2E9E12CC}" dt="2019-08-14T19:23:58.290" v="716" actId="478"/>
          <ac:picMkLst>
            <pc:docMk/>
            <pc:sldMk cId="1681388582" sldId="351"/>
            <ac:picMk id="4" creationId="{97771E5B-43BB-4B09-BF9D-8F6752109BEC}"/>
          </ac:picMkLst>
        </pc:picChg>
      </pc:sldChg>
      <pc:sldChg chg="modSp">
        <pc:chgData name="Ashley Weaver" userId="9e783265146031a9" providerId="LiveId" clId="{55B5F71D-42EB-4F69-925C-EE0A2E9E12CC}" dt="2019-08-14T18:53:40.040" v="5" actId="6549"/>
        <pc:sldMkLst>
          <pc:docMk/>
          <pc:sldMk cId="2299794099" sldId="352"/>
        </pc:sldMkLst>
        <pc:spChg chg="mod">
          <ac:chgData name="Ashley Weaver" userId="9e783265146031a9" providerId="LiveId" clId="{55B5F71D-42EB-4F69-925C-EE0A2E9E12CC}" dt="2019-08-14T18:53:40.040" v="5" actId="6549"/>
          <ac:spMkLst>
            <pc:docMk/>
            <pc:sldMk cId="2299794099" sldId="352"/>
            <ac:spMk id="3" creationId="{AC5DDEAD-E7CB-4000-A6A8-ADD7D4770B71}"/>
          </ac:spMkLst>
        </pc:spChg>
      </pc:sldChg>
      <pc:sldChg chg="modSp">
        <pc:chgData name="Ashley Weaver" userId="9e783265146031a9" providerId="LiveId" clId="{55B5F71D-42EB-4F69-925C-EE0A2E9E12CC}" dt="2019-08-14T19:29:45.476" v="839" actId="1076"/>
        <pc:sldMkLst>
          <pc:docMk/>
          <pc:sldMk cId="123641014" sldId="353"/>
        </pc:sldMkLst>
        <pc:spChg chg="mod">
          <ac:chgData name="Ashley Weaver" userId="9e783265146031a9" providerId="LiveId" clId="{55B5F71D-42EB-4F69-925C-EE0A2E9E12CC}" dt="2019-08-14T19:29:45.476" v="839" actId="1076"/>
          <ac:spMkLst>
            <pc:docMk/>
            <pc:sldMk cId="123641014" sldId="353"/>
            <ac:spMk id="2" creationId="{E59B42B7-3D8B-4BF1-B1CB-BC36A0E78B0D}"/>
          </ac:spMkLst>
        </pc:spChg>
        <pc:spChg chg="mod">
          <ac:chgData name="Ashley Weaver" userId="9e783265146031a9" providerId="LiveId" clId="{55B5F71D-42EB-4F69-925C-EE0A2E9E12CC}" dt="2019-08-14T19:29:40.134" v="838" actId="20577"/>
          <ac:spMkLst>
            <pc:docMk/>
            <pc:sldMk cId="123641014" sldId="353"/>
            <ac:spMk id="3" creationId="{7F606F4E-B6B3-4A3B-9609-3FD0C1C066A2}"/>
          </ac:spMkLst>
        </pc:spChg>
      </pc:sldChg>
      <pc:sldChg chg="modSp">
        <pc:chgData name="Ashley Weaver" userId="9e783265146031a9" providerId="LiveId" clId="{55B5F71D-42EB-4F69-925C-EE0A2E9E12CC}" dt="2019-08-14T21:57:58.196" v="3967" actId="313"/>
        <pc:sldMkLst>
          <pc:docMk/>
          <pc:sldMk cId="341651764" sldId="356"/>
        </pc:sldMkLst>
        <pc:spChg chg="mod">
          <ac:chgData name="Ashley Weaver" userId="9e783265146031a9" providerId="LiveId" clId="{55B5F71D-42EB-4F69-925C-EE0A2E9E12CC}" dt="2019-08-14T21:57:58.196" v="3967" actId="313"/>
          <ac:spMkLst>
            <pc:docMk/>
            <pc:sldMk cId="341651764" sldId="356"/>
            <ac:spMk id="3" creationId="{2092E674-FCDD-4F04-B16F-B7BF24D711F5}"/>
          </ac:spMkLst>
        </pc:spChg>
      </pc:sldChg>
      <pc:sldChg chg="add del">
        <pc:chgData name="Ashley Weaver" userId="9e783265146031a9" providerId="LiveId" clId="{55B5F71D-42EB-4F69-925C-EE0A2E9E12CC}" dt="2019-08-14T19:59:23.019" v="1721" actId="2696"/>
        <pc:sldMkLst>
          <pc:docMk/>
          <pc:sldMk cId="767639795" sldId="360"/>
        </pc:sldMkLst>
      </pc:sldChg>
      <pc:sldChg chg="modSp">
        <pc:chgData name="Ashley Weaver" userId="9e783265146031a9" providerId="LiveId" clId="{55B5F71D-42EB-4F69-925C-EE0A2E9E12CC}" dt="2019-08-14T21:56:58.407" v="3960" actId="12"/>
        <pc:sldMkLst>
          <pc:docMk/>
          <pc:sldMk cId="1738124724" sldId="364"/>
        </pc:sldMkLst>
        <pc:spChg chg="mod">
          <ac:chgData name="Ashley Weaver" userId="9e783265146031a9" providerId="LiveId" clId="{55B5F71D-42EB-4F69-925C-EE0A2E9E12CC}" dt="2019-08-14T21:56:33.302" v="3952" actId="33524"/>
          <ac:spMkLst>
            <pc:docMk/>
            <pc:sldMk cId="1738124724" sldId="364"/>
            <ac:spMk id="2" creationId="{71755A82-BDCA-409C-8041-6B54888A4E40}"/>
          </ac:spMkLst>
        </pc:spChg>
        <pc:spChg chg="mod">
          <ac:chgData name="Ashley Weaver" userId="9e783265146031a9" providerId="LiveId" clId="{55B5F71D-42EB-4F69-925C-EE0A2E9E12CC}" dt="2019-08-14T21:56:58.407" v="3960" actId="12"/>
          <ac:spMkLst>
            <pc:docMk/>
            <pc:sldMk cId="1738124724" sldId="364"/>
            <ac:spMk id="3" creationId="{84CAA486-D11B-439A-8509-0742A44C8984}"/>
          </ac:spMkLst>
        </pc:spChg>
      </pc:sldChg>
      <pc:sldChg chg="del">
        <pc:chgData name="Ashley Weaver" userId="9e783265146031a9" providerId="LiveId" clId="{55B5F71D-42EB-4F69-925C-EE0A2E9E12CC}" dt="2019-08-14T20:33:27.267" v="3262" actId="2696"/>
        <pc:sldMkLst>
          <pc:docMk/>
          <pc:sldMk cId="3605410877" sldId="365"/>
        </pc:sldMkLst>
      </pc:sldChg>
      <pc:sldChg chg="modSp">
        <pc:chgData name="Ashley Weaver" userId="9e783265146031a9" providerId="LiveId" clId="{55B5F71D-42EB-4F69-925C-EE0A2E9E12CC}" dt="2019-08-14T19:10:14.983" v="300" actId="20577"/>
        <pc:sldMkLst>
          <pc:docMk/>
          <pc:sldMk cId="4241601472" sldId="367"/>
        </pc:sldMkLst>
        <pc:spChg chg="mod">
          <ac:chgData name="Ashley Weaver" userId="9e783265146031a9" providerId="LiveId" clId="{55B5F71D-42EB-4F69-925C-EE0A2E9E12CC}" dt="2019-08-14T19:10:14.983" v="300" actId="20577"/>
          <ac:spMkLst>
            <pc:docMk/>
            <pc:sldMk cId="4241601472" sldId="367"/>
            <ac:spMk id="2" creationId="{D7C31163-775A-4D4A-8C77-2CFE767B689C}"/>
          </ac:spMkLst>
        </pc:spChg>
        <pc:picChg chg="mod">
          <ac:chgData name="Ashley Weaver" userId="9e783265146031a9" providerId="LiveId" clId="{55B5F71D-42EB-4F69-925C-EE0A2E9E12CC}" dt="2019-08-14T19:10:11.835" v="288" actId="1076"/>
          <ac:picMkLst>
            <pc:docMk/>
            <pc:sldMk cId="4241601472" sldId="367"/>
            <ac:picMk id="5" creationId="{4C0055E4-C105-42EC-A205-621A5E03882B}"/>
          </ac:picMkLst>
        </pc:picChg>
      </pc:sldChg>
      <pc:sldChg chg="addSp modSp mod setBg">
        <pc:chgData name="Ashley Weaver" userId="9e783265146031a9" providerId="LiveId" clId="{55B5F71D-42EB-4F69-925C-EE0A2E9E12CC}" dt="2019-08-14T19:42:54.186" v="963" actId="15"/>
        <pc:sldMkLst>
          <pc:docMk/>
          <pc:sldMk cId="395620888" sldId="370"/>
        </pc:sldMkLst>
        <pc:spChg chg="mod">
          <ac:chgData name="Ashley Weaver" userId="9e783265146031a9" providerId="LiveId" clId="{55B5F71D-42EB-4F69-925C-EE0A2E9E12CC}" dt="2019-08-14T19:41:52.419" v="947" actId="122"/>
          <ac:spMkLst>
            <pc:docMk/>
            <pc:sldMk cId="395620888" sldId="370"/>
            <ac:spMk id="2" creationId="{4EFC4AB0-F88F-4048-9083-6831945CBEDC}"/>
          </ac:spMkLst>
        </pc:spChg>
        <pc:spChg chg="mod ord">
          <ac:chgData name="Ashley Weaver" userId="9e783265146031a9" providerId="LiveId" clId="{55B5F71D-42EB-4F69-925C-EE0A2E9E12CC}" dt="2019-08-14T19:42:54.186" v="963" actId="15"/>
          <ac:spMkLst>
            <pc:docMk/>
            <pc:sldMk cId="395620888" sldId="370"/>
            <ac:spMk id="3" creationId="{5499699B-54BA-4421-8489-7CD8F79AB822}"/>
          </ac:spMkLst>
        </pc:spChg>
        <pc:spChg chg="add mod">
          <ac:chgData name="Ashley Weaver" userId="9e783265146031a9" providerId="LiveId" clId="{55B5F71D-42EB-4F69-925C-EE0A2E9E12CC}" dt="2019-08-14T19:42:24.302" v="954" actId="1076"/>
          <ac:spMkLst>
            <pc:docMk/>
            <pc:sldMk cId="395620888" sldId="370"/>
            <ac:spMk id="5" creationId="{9F26BEE5-5FF6-41F2-AFF8-DBD2315BACDA}"/>
          </ac:spMkLst>
        </pc:spChg>
        <pc:spChg chg="add">
          <ac:chgData name="Ashley Weaver" userId="9e783265146031a9" providerId="LiveId" clId="{55B5F71D-42EB-4F69-925C-EE0A2E9E12CC}" dt="2019-08-14T19:41:34.719" v="944" actId="26606"/>
          <ac:spMkLst>
            <pc:docMk/>
            <pc:sldMk cId="395620888" sldId="370"/>
            <ac:spMk id="9" creationId="{76569ED6-AEF1-45AB-BB99-408BF6ADBF07}"/>
          </ac:spMkLst>
        </pc:spChg>
        <pc:picChg chg="add mod">
          <ac:chgData name="Ashley Weaver" userId="9e783265146031a9" providerId="LiveId" clId="{55B5F71D-42EB-4F69-925C-EE0A2E9E12CC}" dt="2019-08-14T19:41:34.719" v="944" actId="26606"/>
          <ac:picMkLst>
            <pc:docMk/>
            <pc:sldMk cId="395620888" sldId="370"/>
            <ac:picMk id="4" creationId="{6A126C98-496F-482A-9D4E-58C0D4BC07AA}"/>
          </ac:picMkLst>
        </pc:picChg>
      </pc:sldChg>
      <pc:sldChg chg="modSp">
        <pc:chgData name="Ashley Weaver" userId="9e783265146031a9" providerId="LiveId" clId="{55B5F71D-42EB-4F69-925C-EE0A2E9E12CC}" dt="2019-08-14T21:57:40.216" v="3966" actId="1076"/>
        <pc:sldMkLst>
          <pc:docMk/>
          <pc:sldMk cId="3917297453" sldId="375"/>
        </pc:sldMkLst>
        <pc:picChg chg="mod">
          <ac:chgData name="Ashley Weaver" userId="9e783265146031a9" providerId="LiveId" clId="{55B5F71D-42EB-4F69-925C-EE0A2E9E12CC}" dt="2019-08-14T21:57:40.216" v="3966" actId="1076"/>
          <ac:picMkLst>
            <pc:docMk/>
            <pc:sldMk cId="3917297453" sldId="375"/>
            <ac:picMk id="5" creationId="{D15D12C2-0E1B-44F8-8FA3-963213091399}"/>
          </ac:picMkLst>
        </pc:picChg>
      </pc:sldChg>
      <pc:sldChg chg="modSp">
        <pc:chgData name="Ashley Weaver" userId="9e783265146031a9" providerId="LiveId" clId="{55B5F71D-42EB-4F69-925C-EE0A2E9E12CC}" dt="2019-08-14T21:57:29.434" v="3963" actId="14100"/>
        <pc:sldMkLst>
          <pc:docMk/>
          <pc:sldMk cId="3795009856" sldId="376"/>
        </pc:sldMkLst>
        <pc:picChg chg="mod">
          <ac:chgData name="Ashley Weaver" userId="9e783265146031a9" providerId="LiveId" clId="{55B5F71D-42EB-4F69-925C-EE0A2E9E12CC}" dt="2019-08-14T21:57:29.434" v="3963" actId="14100"/>
          <ac:picMkLst>
            <pc:docMk/>
            <pc:sldMk cId="3795009856" sldId="376"/>
            <ac:picMk id="9" creationId="{A65CAC39-197C-48C9-AC03-4C6B4129894B}"/>
          </ac:picMkLst>
        </pc:picChg>
      </pc:sldChg>
      <pc:sldChg chg="addSp delSp modSp mod setBg">
        <pc:chgData name="Ashley Weaver" userId="9e783265146031a9" providerId="LiveId" clId="{55B5F71D-42EB-4F69-925C-EE0A2E9E12CC}" dt="2019-08-14T19:11:14.978" v="340" actId="20577"/>
        <pc:sldMkLst>
          <pc:docMk/>
          <pc:sldMk cId="1806467940" sldId="380"/>
        </pc:sldMkLst>
        <pc:spChg chg="mod">
          <ac:chgData name="Ashley Weaver" userId="9e783265146031a9" providerId="LiveId" clId="{55B5F71D-42EB-4F69-925C-EE0A2E9E12CC}" dt="2019-08-14T19:11:14.978" v="340" actId="20577"/>
          <ac:spMkLst>
            <pc:docMk/>
            <pc:sldMk cId="1806467940" sldId="380"/>
            <ac:spMk id="2" creationId="{9EB6F4B6-9E77-4EA9-9182-BFCB1AE5A9B3}"/>
          </ac:spMkLst>
        </pc:spChg>
        <pc:spChg chg="del">
          <ac:chgData name="Ashley Weaver" userId="9e783265146031a9" providerId="LiveId" clId="{55B5F71D-42EB-4F69-925C-EE0A2E9E12CC}" dt="2019-08-14T19:10:32.708" v="301" actId="26606"/>
          <ac:spMkLst>
            <pc:docMk/>
            <pc:sldMk cId="1806467940" sldId="380"/>
            <ac:spMk id="3" creationId="{3C9DF5A7-929D-4DD3-A0A0-32F84A94218F}"/>
          </ac:spMkLst>
        </pc:spChg>
        <pc:spChg chg="add">
          <ac:chgData name="Ashley Weaver" userId="9e783265146031a9" providerId="LiveId" clId="{55B5F71D-42EB-4F69-925C-EE0A2E9E12CC}" dt="2019-08-14T19:10:32.708" v="301" actId="26606"/>
          <ac:spMkLst>
            <pc:docMk/>
            <pc:sldMk cId="1806467940" sldId="380"/>
            <ac:spMk id="73" creationId="{68483532-7F25-4B74-B673-F9C576070452}"/>
          </ac:spMkLst>
        </pc:spChg>
        <pc:picChg chg="del">
          <ac:chgData name="Ashley Weaver" userId="9e783265146031a9" providerId="LiveId" clId="{55B5F71D-42EB-4F69-925C-EE0A2E9E12CC}" dt="2019-08-14T19:10:32.708" v="301" actId="26606"/>
          <ac:picMkLst>
            <pc:docMk/>
            <pc:sldMk cId="1806467940" sldId="380"/>
            <ac:picMk id="2051" creationId="{00E29DF4-97C6-461B-B6F1-9D9EF1274A09}"/>
          </ac:picMkLst>
        </pc:picChg>
        <pc:picChg chg="add mod">
          <ac:chgData name="Ashley Weaver" userId="9e783265146031a9" providerId="LiveId" clId="{55B5F71D-42EB-4F69-925C-EE0A2E9E12CC}" dt="2019-08-14T19:10:54.141" v="305" actId="14100"/>
          <ac:picMkLst>
            <pc:docMk/>
            <pc:sldMk cId="1806467940" sldId="380"/>
            <ac:picMk id="2054" creationId="{00E29DF4-97C6-461B-B6F1-9D9EF1274A09}"/>
          </ac:picMkLst>
        </pc:picChg>
      </pc:sldChg>
      <pc:sldChg chg="ord">
        <pc:chgData name="Ashley Weaver" userId="9e783265146031a9" providerId="LiveId" clId="{55B5F71D-42EB-4F69-925C-EE0A2E9E12CC}" dt="2019-08-14T21:52:10.800" v="3758"/>
        <pc:sldMkLst>
          <pc:docMk/>
          <pc:sldMk cId="266467143" sldId="386"/>
        </pc:sldMkLst>
      </pc:sldChg>
      <pc:sldChg chg="modSp del">
        <pc:chgData name="Ashley Weaver" userId="9e783265146031a9" providerId="LiveId" clId="{55B5F71D-42EB-4F69-925C-EE0A2E9E12CC}" dt="2019-08-14T20:32:58.743" v="3261" actId="2696"/>
        <pc:sldMkLst>
          <pc:docMk/>
          <pc:sldMk cId="46525363" sldId="388"/>
        </pc:sldMkLst>
        <pc:spChg chg="mod">
          <ac:chgData name="Ashley Weaver" userId="9e783265146031a9" providerId="LiveId" clId="{55B5F71D-42EB-4F69-925C-EE0A2E9E12CC}" dt="2019-08-14T20:32:42.321" v="3257"/>
          <ac:spMkLst>
            <pc:docMk/>
            <pc:sldMk cId="46525363" sldId="388"/>
            <ac:spMk id="3" creationId="{4BD4D9C1-89E1-4F1D-80A7-6B5ECC1C03B6}"/>
          </ac:spMkLst>
        </pc:spChg>
      </pc:sldChg>
      <pc:sldChg chg="modSp del">
        <pc:chgData name="Ashley Weaver" userId="9e783265146031a9" providerId="LiveId" clId="{55B5F71D-42EB-4F69-925C-EE0A2E9E12CC}" dt="2019-08-14T19:14:52.803" v="504" actId="2696"/>
        <pc:sldMkLst>
          <pc:docMk/>
          <pc:sldMk cId="3110285015" sldId="391"/>
        </pc:sldMkLst>
        <pc:spChg chg="mod">
          <ac:chgData name="Ashley Weaver" userId="9e783265146031a9" providerId="LiveId" clId="{55B5F71D-42EB-4F69-925C-EE0A2E9E12CC}" dt="2019-08-14T19:14:45.275" v="498"/>
          <ac:spMkLst>
            <pc:docMk/>
            <pc:sldMk cId="3110285015" sldId="391"/>
            <ac:spMk id="3" creationId="{60F9FC81-1582-4400-9A8A-A15F21679664}"/>
          </ac:spMkLst>
        </pc:spChg>
      </pc:sldChg>
      <pc:sldChg chg="addSp delSp modSp mod setClrOvrMap">
        <pc:chgData name="Ashley Weaver" userId="9e783265146031a9" providerId="LiveId" clId="{55B5F71D-42EB-4F69-925C-EE0A2E9E12CC}" dt="2019-08-14T22:06:01.277" v="3994" actId="123"/>
        <pc:sldMkLst>
          <pc:docMk/>
          <pc:sldMk cId="4054075073" sldId="392"/>
        </pc:sldMkLst>
        <pc:spChg chg="mod ord">
          <ac:chgData name="Ashley Weaver" userId="9e783265146031a9" providerId="LiveId" clId="{55B5F71D-42EB-4F69-925C-EE0A2E9E12CC}" dt="2019-08-14T19:43:22.318" v="964" actId="26606"/>
          <ac:spMkLst>
            <pc:docMk/>
            <pc:sldMk cId="4054075073" sldId="392"/>
            <ac:spMk id="2" creationId="{E2C902A5-E73B-4B94-95A0-408C61C7253D}"/>
          </ac:spMkLst>
        </pc:spChg>
        <pc:spChg chg="mod">
          <ac:chgData name="Ashley Weaver" userId="9e783265146031a9" providerId="LiveId" clId="{55B5F71D-42EB-4F69-925C-EE0A2E9E12CC}" dt="2019-08-14T22:06:01.277" v="3994" actId="123"/>
          <ac:spMkLst>
            <pc:docMk/>
            <pc:sldMk cId="4054075073" sldId="392"/>
            <ac:spMk id="3" creationId="{7BC803CE-BE98-49FB-9ACF-83E6040A76FE}"/>
          </ac:spMkLst>
        </pc:spChg>
        <pc:spChg chg="del">
          <ac:chgData name="Ashley Weaver" userId="9e783265146031a9" providerId="LiveId" clId="{55B5F71D-42EB-4F69-925C-EE0A2E9E12CC}" dt="2019-08-14T19:43:22.318" v="964" actId="26606"/>
          <ac:spMkLst>
            <pc:docMk/>
            <pc:sldMk cId="4054075073" sldId="392"/>
            <ac:spMk id="8" creationId="{EC090937-65B6-4E69-8A51-DC43F550C236}"/>
          </ac:spMkLst>
        </pc:spChg>
        <pc:spChg chg="del">
          <ac:chgData name="Ashley Weaver" userId="9e783265146031a9" providerId="LiveId" clId="{55B5F71D-42EB-4F69-925C-EE0A2E9E12CC}" dt="2019-08-14T19:43:22.318" v="964" actId="26606"/>
          <ac:spMkLst>
            <pc:docMk/>
            <pc:sldMk cId="4054075073" sldId="392"/>
            <ac:spMk id="10" creationId="{18EF8026-88C8-40AD-89D3-AB638002A6D1}"/>
          </ac:spMkLst>
        </pc:spChg>
        <pc:spChg chg="add">
          <ac:chgData name="Ashley Weaver" userId="9e783265146031a9" providerId="LiveId" clId="{55B5F71D-42EB-4F69-925C-EE0A2E9E12CC}" dt="2019-08-14T19:43:22.318" v="964" actId="26606"/>
          <ac:spMkLst>
            <pc:docMk/>
            <pc:sldMk cId="4054075073" sldId="392"/>
            <ac:spMk id="15" creationId="{854C4829-CF39-4CF4-973E-6F5A32F80A25}"/>
          </ac:spMkLst>
        </pc:spChg>
      </pc:sldChg>
      <pc:sldChg chg="modSp">
        <pc:chgData name="Ashley Weaver" userId="9e783265146031a9" providerId="LiveId" clId="{55B5F71D-42EB-4F69-925C-EE0A2E9E12CC}" dt="2019-08-14T19:52:18.227" v="1395" actId="113"/>
        <pc:sldMkLst>
          <pc:docMk/>
          <pc:sldMk cId="2147123703" sldId="393"/>
        </pc:sldMkLst>
        <pc:spChg chg="mod">
          <ac:chgData name="Ashley Weaver" userId="9e783265146031a9" providerId="LiveId" clId="{55B5F71D-42EB-4F69-925C-EE0A2E9E12CC}" dt="2019-08-14T19:52:18.227" v="1395" actId="113"/>
          <ac:spMkLst>
            <pc:docMk/>
            <pc:sldMk cId="2147123703" sldId="393"/>
            <ac:spMk id="3" creationId="{4B53A2B4-8DA7-4466-8078-37C2812DE72D}"/>
          </ac:spMkLst>
        </pc:spChg>
      </pc:sldChg>
      <pc:sldChg chg="modSp">
        <pc:chgData name="Ashley Weaver" userId="9e783265146031a9" providerId="LiveId" clId="{55B5F71D-42EB-4F69-925C-EE0A2E9E12CC}" dt="2019-08-14T20:41:47.788" v="3374" actId="5793"/>
        <pc:sldMkLst>
          <pc:docMk/>
          <pc:sldMk cId="1952993695" sldId="394"/>
        </pc:sldMkLst>
        <pc:spChg chg="mod">
          <ac:chgData name="Ashley Weaver" userId="9e783265146031a9" providerId="LiveId" clId="{55B5F71D-42EB-4F69-925C-EE0A2E9E12CC}" dt="2019-08-14T18:53:51.705" v="13" actId="20577"/>
          <ac:spMkLst>
            <pc:docMk/>
            <pc:sldMk cId="1952993695" sldId="394"/>
            <ac:spMk id="2" creationId="{3F6C3DA7-68C1-485E-ABBE-03D1A8C37432}"/>
          </ac:spMkLst>
        </pc:spChg>
        <pc:spChg chg="mod">
          <ac:chgData name="Ashley Weaver" userId="9e783265146031a9" providerId="LiveId" clId="{55B5F71D-42EB-4F69-925C-EE0A2E9E12CC}" dt="2019-08-14T20:41:47.788" v="3374" actId="5793"/>
          <ac:spMkLst>
            <pc:docMk/>
            <pc:sldMk cId="1952993695" sldId="394"/>
            <ac:spMk id="3" creationId="{AB4EF9D4-0842-42F8-ABD1-1630D18428CA}"/>
          </ac:spMkLst>
        </pc:spChg>
      </pc:sldChg>
      <pc:sldChg chg="modSp">
        <pc:chgData name="Ashley Weaver" userId="9e783265146031a9" providerId="LiveId" clId="{55B5F71D-42EB-4F69-925C-EE0A2E9E12CC}" dt="2019-08-14T22:02:35.478" v="3971" actId="123"/>
        <pc:sldMkLst>
          <pc:docMk/>
          <pc:sldMk cId="3258264275" sldId="397"/>
        </pc:sldMkLst>
        <pc:spChg chg="mod">
          <ac:chgData name="Ashley Weaver" userId="9e783265146031a9" providerId="LiveId" clId="{55B5F71D-42EB-4F69-925C-EE0A2E9E12CC}" dt="2019-08-14T19:09:13.104" v="281" actId="27636"/>
          <ac:spMkLst>
            <pc:docMk/>
            <pc:sldMk cId="3258264275" sldId="397"/>
            <ac:spMk id="2" creationId="{A6108283-7658-4B47-B3D0-8EA74687267D}"/>
          </ac:spMkLst>
        </pc:spChg>
        <pc:spChg chg="mod">
          <ac:chgData name="Ashley Weaver" userId="9e783265146031a9" providerId="LiveId" clId="{55B5F71D-42EB-4F69-925C-EE0A2E9E12CC}" dt="2019-08-14T22:02:35.478" v="3971" actId="123"/>
          <ac:spMkLst>
            <pc:docMk/>
            <pc:sldMk cId="3258264275" sldId="397"/>
            <ac:spMk id="3" creationId="{88899DBF-E13B-408E-8DD9-4A3E477D2FF4}"/>
          </ac:spMkLst>
        </pc:spChg>
      </pc:sldChg>
      <pc:sldChg chg="modSp">
        <pc:chgData name="Ashley Weaver" userId="9e783265146031a9" providerId="LiveId" clId="{55B5F71D-42EB-4F69-925C-EE0A2E9E12CC}" dt="2019-08-14T22:02:27.933" v="3970" actId="123"/>
        <pc:sldMkLst>
          <pc:docMk/>
          <pc:sldMk cId="4063762034" sldId="398"/>
        </pc:sldMkLst>
        <pc:spChg chg="mod">
          <ac:chgData name="Ashley Weaver" userId="9e783265146031a9" providerId="LiveId" clId="{55B5F71D-42EB-4F69-925C-EE0A2E9E12CC}" dt="2019-08-14T20:46:36.212" v="3550" actId="6549"/>
          <ac:spMkLst>
            <pc:docMk/>
            <pc:sldMk cId="4063762034" sldId="398"/>
            <ac:spMk id="2" creationId="{C1EDCE71-8861-4819-A1B6-8ADC9693DA6E}"/>
          </ac:spMkLst>
        </pc:spChg>
        <pc:spChg chg="mod">
          <ac:chgData name="Ashley Weaver" userId="9e783265146031a9" providerId="LiveId" clId="{55B5F71D-42EB-4F69-925C-EE0A2E9E12CC}" dt="2019-08-14T22:02:27.933" v="3970" actId="123"/>
          <ac:spMkLst>
            <pc:docMk/>
            <pc:sldMk cId="4063762034" sldId="398"/>
            <ac:spMk id="3" creationId="{50998496-18A1-4019-BB3E-D35F8204CAA7}"/>
          </ac:spMkLst>
        </pc:spChg>
      </pc:sldChg>
      <pc:sldChg chg="modSp del ord">
        <pc:chgData name="Ashley Weaver" userId="9e783265146031a9" providerId="LiveId" clId="{55B5F71D-42EB-4F69-925C-EE0A2E9E12CC}" dt="2019-08-14T20:31:12.859" v="3069" actId="2696"/>
        <pc:sldMkLst>
          <pc:docMk/>
          <pc:sldMk cId="3681526519" sldId="399"/>
        </pc:sldMkLst>
        <pc:spChg chg="mod">
          <ac:chgData name="Ashley Weaver" userId="9e783265146031a9" providerId="LiveId" clId="{55B5F71D-42EB-4F69-925C-EE0A2E9E12CC}" dt="2019-08-14T20:23:13.908" v="2875"/>
          <ac:spMkLst>
            <pc:docMk/>
            <pc:sldMk cId="3681526519" sldId="399"/>
            <ac:spMk id="3" creationId="{50998496-18A1-4019-BB3E-D35F8204CAA7}"/>
          </ac:spMkLst>
        </pc:spChg>
      </pc:sldChg>
      <pc:sldChg chg="addSp delSp modSp mod setBg setClrOvrMap">
        <pc:chgData name="Ashley Weaver" userId="9e783265146031a9" providerId="LiveId" clId="{55B5F71D-42EB-4F69-925C-EE0A2E9E12CC}" dt="2019-08-14T19:05:06.826" v="151" actId="122"/>
        <pc:sldMkLst>
          <pc:docMk/>
          <pc:sldMk cId="1319701484" sldId="400"/>
        </pc:sldMkLst>
        <pc:spChg chg="mod ord">
          <ac:chgData name="Ashley Weaver" userId="9e783265146031a9" providerId="LiveId" clId="{55B5F71D-42EB-4F69-925C-EE0A2E9E12CC}" dt="2019-08-14T19:05:06.826" v="151" actId="122"/>
          <ac:spMkLst>
            <pc:docMk/>
            <pc:sldMk cId="1319701484" sldId="400"/>
            <ac:spMk id="2" creationId="{A6712991-2D61-497E-81BC-4E056B347F5E}"/>
          </ac:spMkLst>
        </pc:spChg>
        <pc:spChg chg="del mod">
          <ac:chgData name="Ashley Weaver" userId="9e783265146031a9" providerId="LiveId" clId="{55B5F71D-42EB-4F69-925C-EE0A2E9E12CC}" dt="2019-08-14T18:54:49.026" v="80" actId="26606"/>
          <ac:spMkLst>
            <pc:docMk/>
            <pc:sldMk cId="1319701484" sldId="400"/>
            <ac:spMk id="3" creationId="{25749A14-C878-4C7C-823A-A6163EFC2514}"/>
          </ac:spMkLst>
        </pc:spChg>
        <pc:spChg chg="add del">
          <ac:chgData name="Ashley Weaver" userId="9e783265146031a9" providerId="LiveId" clId="{55B5F71D-42EB-4F69-925C-EE0A2E9E12CC}" dt="2019-08-14T19:02:50.988" v="142" actId="26606"/>
          <ac:spMkLst>
            <pc:docMk/>
            <pc:sldMk cId="1319701484" sldId="400"/>
            <ac:spMk id="8" creationId="{BD976C13-68E6-4E25-B13E-FC3A2D3F66E3}"/>
          </ac:spMkLst>
        </pc:spChg>
        <pc:spChg chg="add del">
          <ac:chgData name="Ashley Weaver" userId="9e783265146031a9" providerId="LiveId" clId="{55B5F71D-42EB-4F69-925C-EE0A2E9E12CC}" dt="2019-08-14T19:02:50.988" v="142" actId="26606"/>
          <ac:spMkLst>
            <pc:docMk/>
            <pc:sldMk cId="1319701484" sldId="400"/>
            <ac:spMk id="10" creationId="{1E8DBE92-2331-4285-8226-D398190D3E38}"/>
          </ac:spMkLst>
        </pc:spChg>
        <pc:spChg chg="add del">
          <ac:chgData name="Ashley Weaver" userId="9e783265146031a9" providerId="LiveId" clId="{55B5F71D-42EB-4F69-925C-EE0A2E9E12CC}" dt="2019-08-14T19:02:50.988" v="142" actId="26606"/>
          <ac:spMkLst>
            <pc:docMk/>
            <pc:sldMk cId="1319701484" sldId="400"/>
            <ac:spMk id="12" creationId="{AD6F6937-3B5A-4391-9F37-58A571B362A9}"/>
          </ac:spMkLst>
        </pc:spChg>
        <pc:spChg chg="add del">
          <ac:chgData name="Ashley Weaver" userId="9e783265146031a9" providerId="LiveId" clId="{55B5F71D-42EB-4F69-925C-EE0A2E9E12CC}" dt="2019-08-14T19:02:50.988" v="142" actId="26606"/>
          <ac:spMkLst>
            <pc:docMk/>
            <pc:sldMk cId="1319701484" sldId="400"/>
            <ac:spMk id="14" creationId="{C962AC3C-FEB4-4C6A-8CA6-D570CD0098A9}"/>
          </ac:spMkLst>
        </pc:spChg>
        <pc:spChg chg="add del">
          <ac:chgData name="Ashley Weaver" userId="9e783265146031a9" providerId="LiveId" clId="{55B5F71D-42EB-4F69-925C-EE0A2E9E12CC}" dt="2019-08-14T19:05:04.170" v="150" actId="26606"/>
          <ac:spMkLst>
            <pc:docMk/>
            <pc:sldMk cId="1319701484" sldId="400"/>
            <ac:spMk id="19" creationId="{BD976C13-68E6-4E25-B13E-FC3A2D3F66E3}"/>
          </ac:spMkLst>
        </pc:spChg>
        <pc:spChg chg="add del">
          <ac:chgData name="Ashley Weaver" userId="9e783265146031a9" providerId="LiveId" clId="{55B5F71D-42EB-4F69-925C-EE0A2E9E12CC}" dt="2019-08-14T19:05:04.170" v="150" actId="26606"/>
          <ac:spMkLst>
            <pc:docMk/>
            <pc:sldMk cId="1319701484" sldId="400"/>
            <ac:spMk id="21" creationId="{E2FE3A7B-DDFF-4F81-8AAE-11D96D138C0D}"/>
          </ac:spMkLst>
        </pc:spChg>
        <pc:spChg chg="add del">
          <ac:chgData name="Ashley Weaver" userId="9e783265146031a9" providerId="LiveId" clId="{55B5F71D-42EB-4F69-925C-EE0A2E9E12CC}" dt="2019-08-14T19:05:04.170" v="150" actId="26606"/>
          <ac:spMkLst>
            <pc:docMk/>
            <pc:sldMk cId="1319701484" sldId="400"/>
            <ac:spMk id="23" creationId="{69825ADD-F95C-4747-9B41-5DB21C28E6D2}"/>
          </ac:spMkLst>
        </pc:spChg>
        <pc:spChg chg="add del">
          <ac:chgData name="Ashley Weaver" userId="9e783265146031a9" providerId="LiveId" clId="{55B5F71D-42EB-4F69-925C-EE0A2E9E12CC}" dt="2019-08-14T19:05:04.170" v="150" actId="26606"/>
          <ac:spMkLst>
            <pc:docMk/>
            <pc:sldMk cId="1319701484" sldId="400"/>
            <ac:spMk id="25" creationId="{86791A8E-B2BA-467D-BB87-8CFBFB13AF9F}"/>
          </ac:spMkLst>
        </pc:spChg>
        <pc:spChg chg="add del">
          <ac:chgData name="Ashley Weaver" userId="9e783265146031a9" providerId="LiveId" clId="{55B5F71D-42EB-4F69-925C-EE0A2E9E12CC}" dt="2019-08-14T19:04:50.611" v="147" actId="26606"/>
          <ac:spMkLst>
            <pc:docMk/>
            <pc:sldMk cId="1319701484" sldId="400"/>
            <ac:spMk id="30" creationId="{68483532-7F25-4B74-B673-F9C576070452}"/>
          </ac:spMkLst>
        </pc:spChg>
        <pc:spChg chg="add del">
          <ac:chgData name="Ashley Weaver" userId="9e783265146031a9" providerId="LiveId" clId="{55B5F71D-42EB-4F69-925C-EE0A2E9E12CC}" dt="2019-08-14T19:05:03.936" v="149" actId="26606"/>
          <ac:spMkLst>
            <pc:docMk/>
            <pc:sldMk cId="1319701484" sldId="400"/>
            <ac:spMk id="32" creationId="{A1B0EC1A-7845-4754-A86D-20FD7C683455}"/>
          </ac:spMkLst>
        </pc:spChg>
        <pc:spChg chg="add del">
          <ac:chgData name="Ashley Weaver" userId="9e783265146031a9" providerId="LiveId" clId="{55B5F71D-42EB-4F69-925C-EE0A2E9E12CC}" dt="2019-08-14T19:05:03.936" v="149" actId="26606"/>
          <ac:spMkLst>
            <pc:docMk/>
            <pc:sldMk cId="1319701484" sldId="400"/>
            <ac:spMk id="33" creationId="{5F174B23-DE04-4B5E-BA1E-9A016A4DAE1A}"/>
          </ac:spMkLst>
        </pc:spChg>
        <pc:spChg chg="add">
          <ac:chgData name="Ashley Weaver" userId="9e783265146031a9" providerId="LiveId" clId="{55B5F71D-42EB-4F69-925C-EE0A2E9E12CC}" dt="2019-08-14T19:05:04.170" v="150" actId="26606"/>
          <ac:spMkLst>
            <pc:docMk/>
            <pc:sldMk cId="1319701484" sldId="400"/>
            <ac:spMk id="35" creationId="{68483532-7F25-4B74-B673-F9C576070452}"/>
          </ac:spMkLst>
        </pc:spChg>
        <pc:spChg chg="add">
          <ac:chgData name="Ashley Weaver" userId="9e783265146031a9" providerId="LiveId" clId="{55B5F71D-42EB-4F69-925C-EE0A2E9E12CC}" dt="2019-08-14T19:05:04.170" v="150" actId="26606"/>
          <ac:spMkLst>
            <pc:docMk/>
            <pc:sldMk cId="1319701484" sldId="400"/>
            <ac:spMk id="36" creationId="{5D814D2C-7265-45B0-B22D-7E2BB37F0AC8}"/>
          </ac:spMkLst>
        </pc:spChg>
        <pc:picChg chg="add mod">
          <ac:chgData name="Ashley Weaver" userId="9e783265146031a9" providerId="LiveId" clId="{55B5F71D-42EB-4F69-925C-EE0A2E9E12CC}" dt="2019-08-14T19:05:04.170" v="150" actId="26606"/>
          <ac:picMkLst>
            <pc:docMk/>
            <pc:sldMk cId="1319701484" sldId="400"/>
            <ac:picMk id="5" creationId="{DC06652F-2F53-432F-86D9-B18D4F56FB4E}"/>
          </ac:picMkLst>
        </pc:picChg>
      </pc:sldChg>
      <pc:sldChg chg="modSp">
        <pc:chgData name="Ashley Weaver" userId="9e783265146031a9" providerId="LiveId" clId="{55B5F71D-42EB-4F69-925C-EE0A2E9E12CC}" dt="2019-08-14T19:06:27.292" v="163" actId="15"/>
        <pc:sldMkLst>
          <pc:docMk/>
          <pc:sldMk cId="669634721" sldId="401"/>
        </pc:sldMkLst>
        <pc:spChg chg="mod">
          <ac:chgData name="Ashley Weaver" userId="9e783265146031a9" providerId="LiveId" clId="{55B5F71D-42EB-4F69-925C-EE0A2E9E12CC}" dt="2019-08-14T19:06:27.292" v="163" actId="15"/>
          <ac:spMkLst>
            <pc:docMk/>
            <pc:sldMk cId="669634721" sldId="401"/>
            <ac:spMk id="3" creationId="{56151AC8-189A-497E-8433-77A3B1011BAA}"/>
          </ac:spMkLst>
        </pc:spChg>
      </pc:sldChg>
      <pc:sldChg chg="modSp del">
        <pc:chgData name="Ashley Weaver" userId="9e783265146031a9" providerId="LiveId" clId="{55B5F71D-42EB-4F69-925C-EE0A2E9E12CC}" dt="2019-08-14T19:29:47.009" v="840" actId="2696"/>
        <pc:sldMkLst>
          <pc:docMk/>
          <pc:sldMk cId="3053820126" sldId="404"/>
        </pc:sldMkLst>
        <pc:spChg chg="mod">
          <ac:chgData name="Ashley Weaver" userId="9e783265146031a9" providerId="LiveId" clId="{55B5F71D-42EB-4F69-925C-EE0A2E9E12CC}" dt="2019-08-14T19:28:16.458" v="767"/>
          <ac:spMkLst>
            <pc:docMk/>
            <pc:sldMk cId="3053820126" sldId="404"/>
            <ac:spMk id="3" creationId="{7F606F4E-B6B3-4A3B-9609-3FD0C1C066A2}"/>
          </ac:spMkLst>
        </pc:spChg>
      </pc:sldChg>
      <pc:sldChg chg="addSp delSp modSp add mod setBg delDesignElem">
        <pc:chgData name="Ashley Weaver" userId="9e783265146031a9" providerId="LiveId" clId="{55B5F71D-42EB-4F69-925C-EE0A2E9E12CC}" dt="2019-08-14T22:02:46.460" v="3973" actId="120"/>
        <pc:sldMkLst>
          <pc:docMk/>
          <pc:sldMk cId="250977880" sldId="409"/>
        </pc:sldMkLst>
        <pc:spChg chg="mod">
          <ac:chgData name="Ashley Weaver" userId="9e783265146031a9" providerId="LiveId" clId="{55B5F71D-42EB-4F69-925C-EE0A2E9E12CC}" dt="2019-08-14T22:02:46.460" v="3973" actId="120"/>
          <ac:spMkLst>
            <pc:docMk/>
            <pc:sldMk cId="250977880" sldId="409"/>
            <ac:spMk id="3" creationId="{FA5B1D2C-0E43-4357-A701-8C14302B33C3}"/>
          </ac:spMkLst>
        </pc:spChg>
        <pc:spChg chg="del">
          <ac:chgData name="Ashley Weaver" userId="9e783265146031a9" providerId="LiveId" clId="{55B5F71D-42EB-4F69-925C-EE0A2E9E12CC}" dt="2019-08-14T19:13:22.562" v="413"/>
          <ac:spMkLst>
            <pc:docMk/>
            <pc:sldMk cId="250977880" sldId="409"/>
            <ac:spMk id="5" creationId="{AD6F6937-3B5A-4391-9F37-58A571B362A9}"/>
          </ac:spMkLst>
        </pc:spChg>
        <pc:spChg chg="add">
          <ac:chgData name="Ashley Weaver" userId="9e783265146031a9" providerId="LiveId" clId="{55B5F71D-42EB-4F69-925C-EE0A2E9E12CC}" dt="2019-08-14T19:13:35.423" v="414" actId="26606"/>
          <ac:spMkLst>
            <pc:docMk/>
            <pc:sldMk cId="250977880" sldId="409"/>
            <ac:spMk id="8" creationId="{AD6F6937-3B5A-4391-9F37-58A571B362A9}"/>
          </ac:spMkLst>
        </pc:spChg>
      </pc:sldChg>
      <pc:sldChg chg="modSp del">
        <pc:chgData name="Ashley Weaver" userId="9e783265146031a9" providerId="LiveId" clId="{55B5F71D-42EB-4F69-925C-EE0A2E9E12CC}" dt="2019-08-14T19:13:14" v="411" actId="2696"/>
        <pc:sldMkLst>
          <pc:docMk/>
          <pc:sldMk cId="1182830797" sldId="409"/>
        </pc:sldMkLst>
        <pc:spChg chg="mod">
          <ac:chgData name="Ashley Weaver" userId="9e783265146031a9" providerId="LiveId" clId="{55B5F71D-42EB-4F69-925C-EE0A2E9E12CC}" dt="2019-08-14T19:13:03.331" v="410" actId="207"/>
          <ac:spMkLst>
            <pc:docMk/>
            <pc:sldMk cId="1182830797" sldId="409"/>
            <ac:spMk id="3" creationId="{FA5B1D2C-0E43-4357-A701-8C14302B33C3}"/>
          </ac:spMkLst>
        </pc:spChg>
      </pc:sldChg>
      <pc:sldChg chg="addSp delSp modSp del mod setBg">
        <pc:chgData name="Ashley Weaver" userId="9e783265146031a9" providerId="LiveId" clId="{55B5F71D-42EB-4F69-925C-EE0A2E9E12CC}" dt="2019-08-14T20:32:29.958" v="3256" actId="2696"/>
        <pc:sldMkLst>
          <pc:docMk/>
          <pc:sldMk cId="713791108" sldId="411"/>
        </pc:sldMkLst>
        <pc:spChg chg="mod">
          <ac:chgData name="Ashley Weaver" userId="9e783265146031a9" providerId="LiveId" clId="{55B5F71D-42EB-4F69-925C-EE0A2E9E12CC}" dt="2019-08-14T19:30:43.334" v="884" actId="26606"/>
          <ac:spMkLst>
            <pc:docMk/>
            <pc:sldMk cId="713791108" sldId="411"/>
            <ac:spMk id="2" creationId="{282B6A05-7561-4FC0-A056-C16C6AC01101}"/>
          </ac:spMkLst>
        </pc:spChg>
        <pc:spChg chg="add mod">
          <ac:chgData name="Ashley Weaver" userId="9e783265146031a9" providerId="LiveId" clId="{55B5F71D-42EB-4F69-925C-EE0A2E9E12CC}" dt="2019-08-14T19:31:02.501" v="885" actId="767"/>
          <ac:spMkLst>
            <pc:docMk/>
            <pc:sldMk cId="713791108" sldId="411"/>
            <ac:spMk id="3" creationId="{6D0BC755-1501-48D5-96E4-04F6AB796CC0}"/>
          </ac:spMkLst>
        </pc:spChg>
        <pc:spChg chg="del">
          <ac:chgData name="Ashley Weaver" userId="9e783265146031a9" providerId="LiveId" clId="{55B5F71D-42EB-4F69-925C-EE0A2E9E12CC}" dt="2019-08-14T19:30:43.334" v="884" actId="26606"/>
          <ac:spMkLst>
            <pc:docMk/>
            <pc:sldMk cId="713791108" sldId="411"/>
            <ac:spMk id="7" creationId="{BD976C13-68E6-4E25-B13E-FC3A2D3F66E3}"/>
          </ac:spMkLst>
        </pc:spChg>
        <pc:spChg chg="del">
          <ac:chgData name="Ashley Weaver" userId="9e783265146031a9" providerId="LiveId" clId="{55B5F71D-42EB-4F69-925C-EE0A2E9E12CC}" dt="2019-08-14T19:30:43.334" v="884" actId="26606"/>
          <ac:spMkLst>
            <pc:docMk/>
            <pc:sldMk cId="713791108" sldId="411"/>
            <ac:spMk id="9" creationId="{1E8DBE92-2331-4285-8226-D398190D3E38}"/>
          </ac:spMkLst>
        </pc:spChg>
        <pc:spChg chg="del">
          <ac:chgData name="Ashley Weaver" userId="9e783265146031a9" providerId="LiveId" clId="{55B5F71D-42EB-4F69-925C-EE0A2E9E12CC}" dt="2019-08-14T19:30:43.334" v="884" actId="26606"/>
          <ac:spMkLst>
            <pc:docMk/>
            <pc:sldMk cId="713791108" sldId="411"/>
            <ac:spMk id="11" creationId="{AD6F6937-3B5A-4391-9F37-58A571B362A9}"/>
          </ac:spMkLst>
        </pc:spChg>
        <pc:spChg chg="del">
          <ac:chgData name="Ashley Weaver" userId="9e783265146031a9" providerId="LiveId" clId="{55B5F71D-42EB-4F69-925C-EE0A2E9E12CC}" dt="2019-08-14T19:30:43.334" v="884" actId="26606"/>
          <ac:spMkLst>
            <pc:docMk/>
            <pc:sldMk cId="713791108" sldId="411"/>
            <ac:spMk id="13" creationId="{C962AC3C-FEB4-4C6A-8CA6-D570CD0098A9}"/>
          </ac:spMkLst>
        </pc:spChg>
        <pc:spChg chg="add">
          <ac:chgData name="Ashley Weaver" userId="9e783265146031a9" providerId="LiveId" clId="{55B5F71D-42EB-4F69-925C-EE0A2E9E12CC}" dt="2019-08-14T19:30:43.334" v="884" actId="26606"/>
          <ac:spMkLst>
            <pc:docMk/>
            <pc:sldMk cId="713791108" sldId="411"/>
            <ac:spMk id="18" creationId="{BD976C13-68E6-4E25-B13E-FC3A2D3F66E3}"/>
          </ac:spMkLst>
        </pc:spChg>
        <pc:spChg chg="add">
          <ac:chgData name="Ashley Weaver" userId="9e783265146031a9" providerId="LiveId" clId="{55B5F71D-42EB-4F69-925C-EE0A2E9E12CC}" dt="2019-08-14T19:30:43.334" v="884" actId="26606"/>
          <ac:spMkLst>
            <pc:docMk/>
            <pc:sldMk cId="713791108" sldId="411"/>
            <ac:spMk id="20" creationId="{7C7E1896-2992-48D4-85AC-95AB8AB147EA}"/>
          </ac:spMkLst>
        </pc:spChg>
        <pc:spChg chg="add">
          <ac:chgData name="Ashley Weaver" userId="9e783265146031a9" providerId="LiveId" clId="{55B5F71D-42EB-4F69-925C-EE0A2E9E12CC}" dt="2019-08-14T19:30:43.334" v="884" actId="26606"/>
          <ac:spMkLst>
            <pc:docMk/>
            <pc:sldMk cId="713791108" sldId="411"/>
            <ac:spMk id="22" creationId="{2808B93E-0C39-407B-943D-71F2BAFB4CB4}"/>
          </ac:spMkLst>
        </pc:spChg>
      </pc:sldChg>
      <pc:sldChg chg="modSp">
        <pc:chgData name="Ashley Weaver" userId="9e783265146031a9" providerId="LiveId" clId="{55B5F71D-42EB-4F69-925C-EE0A2E9E12CC}" dt="2019-08-14T21:52:49.609" v="3760" actId="14100"/>
        <pc:sldMkLst>
          <pc:docMk/>
          <pc:sldMk cId="2224389841" sldId="412"/>
        </pc:sldMkLst>
        <pc:spChg chg="mod">
          <ac:chgData name="Ashley Weaver" userId="9e783265146031a9" providerId="LiveId" clId="{55B5F71D-42EB-4F69-925C-EE0A2E9E12CC}" dt="2019-08-14T21:52:49.609" v="3760" actId="14100"/>
          <ac:spMkLst>
            <pc:docMk/>
            <pc:sldMk cId="2224389841" sldId="412"/>
            <ac:spMk id="3" creationId="{6DB8B57C-BD5D-45D9-9F24-E6966571DD01}"/>
          </ac:spMkLst>
        </pc:spChg>
      </pc:sldChg>
      <pc:sldChg chg="addSp modSp ord">
        <pc:chgData name="Ashley Weaver" userId="9e783265146031a9" providerId="LiveId" clId="{55B5F71D-42EB-4F69-925C-EE0A2E9E12CC}" dt="2019-08-14T19:48:54.309" v="1197" actId="1076"/>
        <pc:sldMkLst>
          <pc:docMk/>
          <pc:sldMk cId="530102421" sldId="413"/>
        </pc:sldMkLst>
        <pc:spChg chg="add mod">
          <ac:chgData name="Ashley Weaver" userId="9e783265146031a9" providerId="LiveId" clId="{55B5F71D-42EB-4F69-925C-EE0A2E9E12CC}" dt="2019-08-14T19:47:24.736" v="1193" actId="14100"/>
          <ac:spMkLst>
            <pc:docMk/>
            <pc:sldMk cId="530102421" sldId="413"/>
            <ac:spMk id="5" creationId="{75401751-1B3C-4477-8C95-E23005D0FE2E}"/>
          </ac:spMkLst>
        </pc:spChg>
        <pc:spChg chg="add mod">
          <ac:chgData name="Ashley Weaver" userId="9e783265146031a9" providerId="LiveId" clId="{55B5F71D-42EB-4F69-925C-EE0A2E9E12CC}" dt="2019-08-14T19:48:54.309" v="1197" actId="1076"/>
          <ac:spMkLst>
            <pc:docMk/>
            <pc:sldMk cId="530102421" sldId="413"/>
            <ac:spMk id="6" creationId="{27DA7F14-C92C-457C-952F-D74545012D59}"/>
          </ac:spMkLst>
        </pc:spChg>
      </pc:sldChg>
      <pc:sldChg chg="modSp add">
        <pc:chgData name="Ashley Weaver" userId="9e783265146031a9" providerId="LiveId" clId="{55B5F71D-42EB-4F69-925C-EE0A2E9E12CC}" dt="2019-08-14T20:42:17.769" v="3425" actId="20577"/>
        <pc:sldMkLst>
          <pc:docMk/>
          <pc:sldMk cId="3328082394" sldId="414"/>
        </pc:sldMkLst>
        <pc:spChg chg="mod">
          <ac:chgData name="Ashley Weaver" userId="9e783265146031a9" providerId="LiveId" clId="{55B5F71D-42EB-4F69-925C-EE0A2E9E12CC}" dt="2019-08-14T20:42:17.769" v="3425" actId="20577"/>
          <ac:spMkLst>
            <pc:docMk/>
            <pc:sldMk cId="3328082394" sldId="414"/>
            <ac:spMk id="2" creationId="{9573BA2F-EC41-4994-B3D6-911ACFCB3FB8}"/>
          </ac:spMkLst>
        </pc:spChg>
        <pc:spChg chg="mod">
          <ac:chgData name="Ashley Weaver" userId="9e783265146031a9" providerId="LiveId" clId="{55B5F71D-42EB-4F69-925C-EE0A2E9E12CC}" dt="2019-08-14T20:12:40.009" v="2411" actId="15"/>
          <ac:spMkLst>
            <pc:docMk/>
            <pc:sldMk cId="3328082394" sldId="414"/>
            <ac:spMk id="3" creationId="{4DFE5642-1AD3-438B-B5E4-62DBE7EA98DC}"/>
          </ac:spMkLst>
        </pc:spChg>
      </pc:sldChg>
      <pc:sldChg chg="modSp add">
        <pc:chgData name="Ashley Weaver" userId="9e783265146031a9" providerId="LiveId" clId="{55B5F71D-42EB-4F69-925C-EE0A2E9E12CC}" dt="2019-08-14T20:55:20.160" v="3609" actId="20577"/>
        <pc:sldMkLst>
          <pc:docMk/>
          <pc:sldMk cId="2346884176" sldId="415"/>
        </pc:sldMkLst>
        <pc:spChg chg="mod">
          <ac:chgData name="Ashley Weaver" userId="9e783265146031a9" providerId="LiveId" clId="{55B5F71D-42EB-4F69-925C-EE0A2E9E12CC}" dt="2019-08-14T19:13:51.039" v="445" actId="20577"/>
          <ac:spMkLst>
            <pc:docMk/>
            <pc:sldMk cId="2346884176" sldId="415"/>
            <ac:spMk id="2" creationId="{3C6FB021-3A6D-495D-8F65-DE8154735FEB}"/>
          </ac:spMkLst>
        </pc:spChg>
        <pc:spChg chg="mod">
          <ac:chgData name="Ashley Weaver" userId="9e783265146031a9" providerId="LiveId" clId="{55B5F71D-42EB-4F69-925C-EE0A2E9E12CC}" dt="2019-08-14T20:55:20.160" v="3609" actId="20577"/>
          <ac:spMkLst>
            <pc:docMk/>
            <pc:sldMk cId="2346884176" sldId="415"/>
            <ac:spMk id="3" creationId="{FA5B1D2C-0E43-4357-A701-8C14302B33C3}"/>
          </ac:spMkLst>
        </pc:spChg>
      </pc:sldChg>
      <pc:sldChg chg="add del">
        <pc:chgData name="Ashley Weaver" userId="9e783265146031a9" providerId="LiveId" clId="{55B5F71D-42EB-4F69-925C-EE0A2E9E12CC}" dt="2019-08-14T20:03:18.467" v="1724" actId="2696"/>
        <pc:sldMkLst>
          <pc:docMk/>
          <pc:sldMk cId="1946288053" sldId="416"/>
        </pc:sldMkLst>
      </pc:sldChg>
      <pc:sldChg chg="add del">
        <pc:chgData name="Ashley Weaver" userId="9e783265146031a9" providerId="LiveId" clId="{55B5F71D-42EB-4F69-925C-EE0A2E9E12CC}" dt="2019-08-14T19:25:11.131" v="761" actId="2696"/>
        <pc:sldMkLst>
          <pc:docMk/>
          <pc:sldMk cId="2722858637" sldId="416"/>
        </pc:sldMkLst>
      </pc:sldChg>
      <pc:sldChg chg="addSp delSp modSp add mod setBg">
        <pc:chgData name="Ashley Weaver" userId="9e783265146031a9" providerId="LiveId" clId="{55B5F71D-42EB-4F69-925C-EE0A2E9E12CC}" dt="2019-08-14T22:04:53.636" v="3981" actId="255"/>
        <pc:sldMkLst>
          <pc:docMk/>
          <pc:sldMk cId="236172505" sldId="417"/>
        </pc:sldMkLst>
        <pc:spChg chg="mod">
          <ac:chgData name="Ashley Weaver" userId="9e783265146031a9" providerId="LiveId" clId="{55B5F71D-42EB-4F69-925C-EE0A2E9E12CC}" dt="2019-08-14T20:38:25.190" v="3287" actId="26606"/>
          <ac:spMkLst>
            <pc:docMk/>
            <pc:sldMk cId="236172505" sldId="417"/>
            <ac:spMk id="2" creationId="{4F1DDE29-6194-4DBA-A72F-F1E7E1AEDC9A}"/>
          </ac:spMkLst>
        </pc:spChg>
        <pc:spChg chg="mod">
          <ac:chgData name="Ashley Weaver" userId="9e783265146031a9" providerId="LiveId" clId="{55B5F71D-42EB-4F69-925C-EE0A2E9E12CC}" dt="2019-08-14T22:04:53.636" v="3981" actId="255"/>
          <ac:spMkLst>
            <pc:docMk/>
            <pc:sldMk cId="236172505" sldId="417"/>
            <ac:spMk id="3" creationId="{D20BCC5C-B014-4BE3-A29A-8F8F863B326F}"/>
          </ac:spMkLst>
        </pc:spChg>
        <pc:spChg chg="add del">
          <ac:chgData name="Ashley Weaver" userId="9e783265146031a9" providerId="LiveId" clId="{55B5F71D-42EB-4F69-925C-EE0A2E9E12CC}" dt="2019-08-14T20:38:25.190" v="3287" actId="26606"/>
          <ac:spMkLst>
            <pc:docMk/>
            <pc:sldMk cId="236172505" sldId="417"/>
            <ac:spMk id="8" creationId="{B1CCD5EF-766D-43B9-A25D-19122E5FB181}"/>
          </ac:spMkLst>
        </pc:spChg>
        <pc:spChg chg="add del">
          <ac:chgData name="Ashley Weaver" userId="9e783265146031a9" providerId="LiveId" clId="{55B5F71D-42EB-4F69-925C-EE0A2E9E12CC}" dt="2019-08-14T20:38:25.190" v="3287" actId="26606"/>
          <ac:spMkLst>
            <pc:docMk/>
            <pc:sldMk cId="236172505" sldId="417"/>
            <ac:spMk id="10" creationId="{FD9699C9-77F1-4E33-A750-CB78C7EA29E6}"/>
          </ac:spMkLst>
        </pc:spChg>
        <pc:picChg chg="add del mod">
          <ac:chgData name="Ashley Weaver" userId="9e783265146031a9" providerId="LiveId" clId="{55B5F71D-42EB-4F69-925C-EE0A2E9E12CC}" dt="2019-08-14T20:36:42.572" v="3276" actId="478"/>
          <ac:picMkLst>
            <pc:docMk/>
            <pc:sldMk cId="236172505" sldId="417"/>
            <ac:picMk id="5" creationId="{2B2DDBAE-C0B2-41E7-9CD5-D307D86F70BF}"/>
          </ac:picMkLst>
        </pc:picChg>
        <pc:picChg chg="add mod ord">
          <ac:chgData name="Ashley Weaver" userId="9e783265146031a9" providerId="LiveId" clId="{55B5F71D-42EB-4F69-925C-EE0A2E9E12CC}" dt="2019-08-14T20:38:25.190" v="3287" actId="26606"/>
          <ac:picMkLst>
            <pc:docMk/>
            <pc:sldMk cId="236172505" sldId="417"/>
            <ac:picMk id="7" creationId="{DE3A66B1-8E96-45E1-9DEA-1FA69ADB1131}"/>
          </ac:picMkLst>
        </pc:picChg>
      </pc:sldChg>
      <pc:sldChg chg="add del">
        <pc:chgData name="Ashley Weaver" userId="9e783265146031a9" providerId="LiveId" clId="{55B5F71D-42EB-4F69-925C-EE0A2E9E12CC}" dt="2019-08-14T19:41:03.708" v="942" actId="2696"/>
        <pc:sldMkLst>
          <pc:docMk/>
          <pc:sldMk cId="2597276951" sldId="418"/>
        </pc:sldMkLst>
      </pc:sldChg>
      <pc:sldChg chg="addSp delSp modSp add mod setBg">
        <pc:chgData name="Ashley Weaver" userId="9e783265146031a9" providerId="LiveId" clId="{55B5F71D-42EB-4F69-925C-EE0A2E9E12CC}" dt="2019-08-14T22:05:04.275" v="3982" actId="255"/>
        <pc:sldMkLst>
          <pc:docMk/>
          <pc:sldMk cId="3650832007" sldId="419"/>
        </pc:sldMkLst>
        <pc:spChg chg="mod">
          <ac:chgData name="Ashley Weaver" userId="9e783265146031a9" providerId="LiveId" clId="{55B5F71D-42EB-4F69-925C-EE0A2E9E12CC}" dt="2019-08-14T20:38:39.696" v="3288" actId="26606"/>
          <ac:spMkLst>
            <pc:docMk/>
            <pc:sldMk cId="3650832007" sldId="419"/>
            <ac:spMk id="2" creationId="{4F1DDE29-6194-4DBA-A72F-F1E7E1AEDC9A}"/>
          </ac:spMkLst>
        </pc:spChg>
        <pc:spChg chg="mod">
          <ac:chgData name="Ashley Weaver" userId="9e783265146031a9" providerId="LiveId" clId="{55B5F71D-42EB-4F69-925C-EE0A2E9E12CC}" dt="2019-08-14T22:05:04.275" v="3982" actId="255"/>
          <ac:spMkLst>
            <pc:docMk/>
            <pc:sldMk cId="3650832007" sldId="419"/>
            <ac:spMk id="3" creationId="{D20BCC5C-B014-4BE3-A29A-8F8F863B326F}"/>
          </ac:spMkLst>
        </pc:spChg>
        <pc:spChg chg="add del">
          <ac:chgData name="Ashley Weaver" userId="9e783265146031a9" providerId="LiveId" clId="{55B5F71D-42EB-4F69-925C-EE0A2E9E12CC}" dt="2019-08-14T20:38:39.696" v="3288" actId="26606"/>
          <ac:spMkLst>
            <pc:docMk/>
            <pc:sldMk cId="3650832007" sldId="419"/>
            <ac:spMk id="8" creationId="{B1CCD5EF-766D-43B9-A25D-19122E5FB181}"/>
          </ac:spMkLst>
        </pc:spChg>
        <pc:spChg chg="add del">
          <ac:chgData name="Ashley Weaver" userId="9e783265146031a9" providerId="LiveId" clId="{55B5F71D-42EB-4F69-925C-EE0A2E9E12CC}" dt="2019-08-14T20:38:39.696" v="3288" actId="26606"/>
          <ac:spMkLst>
            <pc:docMk/>
            <pc:sldMk cId="3650832007" sldId="419"/>
            <ac:spMk id="10" creationId="{FD9699C9-77F1-4E33-A750-CB78C7EA29E6}"/>
          </ac:spMkLst>
        </pc:spChg>
        <pc:picChg chg="add mod ord modCrop">
          <ac:chgData name="Ashley Weaver" userId="9e783265146031a9" providerId="LiveId" clId="{55B5F71D-42EB-4F69-925C-EE0A2E9E12CC}" dt="2019-08-14T20:39:01.640" v="3292" actId="1076"/>
          <ac:picMkLst>
            <pc:docMk/>
            <pc:sldMk cId="3650832007" sldId="419"/>
            <ac:picMk id="5" creationId="{601D0F86-D975-4DF5-8FFE-7C41C0573BC5}"/>
          </ac:picMkLst>
        </pc:picChg>
      </pc:sldChg>
      <pc:sldChg chg="addSp delSp modSp add mod ord setBg">
        <pc:chgData name="Ashley Weaver" userId="9e783265146031a9" providerId="LiveId" clId="{55B5F71D-42EB-4F69-925C-EE0A2E9E12CC}" dt="2019-08-14T22:04:33.392" v="3980" actId="123"/>
        <pc:sldMkLst>
          <pc:docMk/>
          <pc:sldMk cId="3338900115" sldId="420"/>
        </pc:sldMkLst>
        <pc:spChg chg="mod">
          <ac:chgData name="Ashley Weaver" userId="9e783265146031a9" providerId="LiveId" clId="{55B5F71D-42EB-4F69-925C-EE0A2E9E12CC}" dt="2019-08-14T20:38:09.835" v="3286" actId="26606"/>
          <ac:spMkLst>
            <pc:docMk/>
            <pc:sldMk cId="3338900115" sldId="420"/>
            <ac:spMk id="2" creationId="{4F1DDE29-6194-4DBA-A72F-F1E7E1AEDC9A}"/>
          </ac:spMkLst>
        </pc:spChg>
        <pc:spChg chg="mod">
          <ac:chgData name="Ashley Weaver" userId="9e783265146031a9" providerId="LiveId" clId="{55B5F71D-42EB-4F69-925C-EE0A2E9E12CC}" dt="2019-08-14T22:04:33.392" v="3980" actId="123"/>
          <ac:spMkLst>
            <pc:docMk/>
            <pc:sldMk cId="3338900115" sldId="420"/>
            <ac:spMk id="3" creationId="{D20BCC5C-B014-4BE3-A29A-8F8F863B326F}"/>
          </ac:spMkLst>
        </pc:spChg>
        <pc:spChg chg="add del">
          <ac:chgData name="Ashley Weaver" userId="9e783265146031a9" providerId="LiveId" clId="{55B5F71D-42EB-4F69-925C-EE0A2E9E12CC}" dt="2019-08-14T20:38:09.835" v="3286" actId="26606"/>
          <ac:spMkLst>
            <pc:docMk/>
            <pc:sldMk cId="3338900115" sldId="420"/>
            <ac:spMk id="8" creationId="{B1CCD5EF-766D-43B9-A25D-19122E5FB181}"/>
          </ac:spMkLst>
        </pc:spChg>
        <pc:spChg chg="add del">
          <ac:chgData name="Ashley Weaver" userId="9e783265146031a9" providerId="LiveId" clId="{55B5F71D-42EB-4F69-925C-EE0A2E9E12CC}" dt="2019-08-14T20:38:09.835" v="3286" actId="26606"/>
          <ac:spMkLst>
            <pc:docMk/>
            <pc:sldMk cId="3338900115" sldId="420"/>
            <ac:spMk id="10" creationId="{FD9699C9-77F1-4E33-A750-CB78C7EA29E6}"/>
          </ac:spMkLst>
        </pc:spChg>
        <pc:picChg chg="add mod ord">
          <ac:chgData name="Ashley Weaver" userId="9e783265146031a9" providerId="LiveId" clId="{55B5F71D-42EB-4F69-925C-EE0A2E9E12CC}" dt="2019-08-14T20:38:09.835" v="3286" actId="26606"/>
          <ac:picMkLst>
            <pc:docMk/>
            <pc:sldMk cId="3338900115" sldId="420"/>
            <ac:picMk id="5" creationId="{22689E9B-69F7-4C95-A75D-F44629126018}"/>
          </ac:picMkLst>
        </pc:picChg>
      </pc:sldChg>
      <pc:sldChg chg="addSp modSp add mod setBg">
        <pc:chgData name="Ashley Weaver" userId="9e783265146031a9" providerId="LiveId" clId="{55B5F71D-42EB-4F69-925C-EE0A2E9E12CC}" dt="2019-08-14T19:40:51.811" v="940" actId="113"/>
        <pc:sldMkLst>
          <pc:docMk/>
          <pc:sldMk cId="1235907982" sldId="421"/>
        </pc:sldMkLst>
        <pc:spChg chg="mod">
          <ac:chgData name="Ashley Weaver" userId="9e783265146031a9" providerId="LiveId" clId="{55B5F71D-42EB-4F69-925C-EE0A2E9E12CC}" dt="2019-08-14T19:40:14.981" v="929" actId="122"/>
          <ac:spMkLst>
            <pc:docMk/>
            <pc:sldMk cId="1235907982" sldId="421"/>
            <ac:spMk id="2" creationId="{A1093844-DB62-4147-849E-79A35274D251}"/>
          </ac:spMkLst>
        </pc:spChg>
        <pc:spChg chg="mod">
          <ac:chgData name="Ashley Weaver" userId="9e783265146031a9" providerId="LiveId" clId="{55B5F71D-42EB-4F69-925C-EE0A2E9E12CC}" dt="2019-08-14T19:40:51.811" v="940" actId="113"/>
          <ac:spMkLst>
            <pc:docMk/>
            <pc:sldMk cId="1235907982" sldId="421"/>
            <ac:spMk id="3" creationId="{2399EE22-8C2B-4C70-9B8E-26110FFDD916}"/>
          </ac:spMkLst>
        </pc:spChg>
        <pc:spChg chg="add">
          <ac:chgData name="Ashley Weaver" userId="9e783265146031a9" providerId="LiveId" clId="{55B5F71D-42EB-4F69-925C-EE0A2E9E12CC}" dt="2019-08-14T19:39:53.970" v="928" actId="26606"/>
          <ac:spMkLst>
            <pc:docMk/>
            <pc:sldMk cId="1235907982" sldId="421"/>
            <ac:spMk id="8" creationId="{B1CCD5EF-766D-43B9-A25D-19122E5FB181}"/>
          </ac:spMkLst>
        </pc:spChg>
        <pc:spChg chg="add">
          <ac:chgData name="Ashley Weaver" userId="9e783265146031a9" providerId="LiveId" clId="{55B5F71D-42EB-4F69-925C-EE0A2E9E12CC}" dt="2019-08-14T19:39:53.970" v="928" actId="26606"/>
          <ac:spMkLst>
            <pc:docMk/>
            <pc:sldMk cId="1235907982" sldId="421"/>
            <ac:spMk id="10" creationId="{FD9699C9-77F1-4E33-A750-CB78C7EA29E6}"/>
          </ac:spMkLst>
        </pc:spChg>
      </pc:sldChg>
      <pc:sldChg chg="addSp delSp modSp add mod ord setBg">
        <pc:chgData name="Ashley Weaver" userId="9e783265146031a9" providerId="LiveId" clId="{55B5F71D-42EB-4F69-925C-EE0A2E9E12CC}" dt="2019-08-14T19:46:35.279" v="1186" actId="20577"/>
        <pc:sldMkLst>
          <pc:docMk/>
          <pc:sldMk cId="3802156384" sldId="422"/>
        </pc:sldMkLst>
        <pc:spChg chg="mod">
          <ac:chgData name="Ashley Weaver" userId="9e783265146031a9" providerId="LiveId" clId="{55B5F71D-42EB-4F69-925C-EE0A2E9E12CC}" dt="2019-08-14T19:46:35.279" v="1186" actId="20577"/>
          <ac:spMkLst>
            <pc:docMk/>
            <pc:sldMk cId="3802156384" sldId="422"/>
            <ac:spMk id="2" creationId="{869775D7-2DA7-4890-AF26-64D2D7E9C495}"/>
          </ac:spMkLst>
        </pc:spChg>
        <pc:spChg chg="del">
          <ac:chgData name="Ashley Weaver" userId="9e783265146031a9" providerId="LiveId" clId="{55B5F71D-42EB-4F69-925C-EE0A2E9E12CC}" dt="2019-08-14T19:44:24.728" v="970" actId="26606"/>
          <ac:spMkLst>
            <pc:docMk/>
            <pc:sldMk cId="3802156384" sldId="422"/>
            <ac:spMk id="3" creationId="{B43D6ABB-A86B-47D8-810C-7BDE2FE83EB9}"/>
          </ac:spMkLst>
        </pc:spChg>
        <pc:spChg chg="add">
          <ac:chgData name="Ashley Weaver" userId="9e783265146031a9" providerId="LiveId" clId="{55B5F71D-42EB-4F69-925C-EE0A2E9E12CC}" dt="2019-08-14T19:44:24.728" v="970" actId="26606"/>
          <ac:spMkLst>
            <pc:docMk/>
            <pc:sldMk cId="3802156384" sldId="422"/>
            <ac:spMk id="8" creationId="{BD976C13-68E6-4E25-B13E-FC3A2D3F66E3}"/>
          </ac:spMkLst>
        </pc:spChg>
        <pc:spChg chg="add">
          <ac:chgData name="Ashley Weaver" userId="9e783265146031a9" providerId="LiveId" clId="{55B5F71D-42EB-4F69-925C-EE0A2E9E12CC}" dt="2019-08-14T19:44:24.728" v="970" actId="26606"/>
          <ac:spMkLst>
            <pc:docMk/>
            <pc:sldMk cId="3802156384" sldId="422"/>
            <ac:spMk id="10" creationId="{1E24A02E-5FD2-428E-A1E4-FDF96B0B6CE8}"/>
          </ac:spMkLst>
        </pc:spChg>
        <pc:spChg chg="add">
          <ac:chgData name="Ashley Weaver" userId="9e783265146031a9" providerId="LiveId" clId="{55B5F71D-42EB-4F69-925C-EE0A2E9E12CC}" dt="2019-08-14T19:44:24.728" v="970" actId="26606"/>
          <ac:spMkLst>
            <pc:docMk/>
            <pc:sldMk cId="3802156384" sldId="422"/>
            <ac:spMk id="12" creationId="{2808B93E-0C39-407B-943D-71F2BAFB4CB4}"/>
          </ac:spMkLst>
        </pc:spChg>
        <pc:spChg chg="add">
          <ac:chgData name="Ashley Weaver" userId="9e783265146031a9" providerId="LiveId" clId="{55B5F71D-42EB-4F69-925C-EE0A2E9E12CC}" dt="2019-08-14T19:44:24.728" v="970" actId="26606"/>
          <ac:spMkLst>
            <pc:docMk/>
            <pc:sldMk cId="3802156384" sldId="422"/>
            <ac:spMk id="14" creationId="{7C7E1896-2992-48D4-85AC-95AB8AB147EA}"/>
          </ac:spMkLst>
        </pc:spChg>
      </pc:sldChg>
      <pc:sldChg chg="addSp modSp add del mod setBg setClrOvrMap">
        <pc:chgData name="Ashley Weaver" userId="9e783265146031a9" providerId="LiveId" clId="{55B5F71D-42EB-4F69-925C-EE0A2E9E12CC}" dt="2019-08-14T19:59:45.061" v="1723" actId="26606"/>
        <pc:sldMkLst>
          <pc:docMk/>
          <pc:sldMk cId="222726472" sldId="423"/>
        </pc:sldMkLst>
        <pc:spChg chg="mod ord">
          <ac:chgData name="Ashley Weaver" userId="9e783265146031a9" providerId="LiveId" clId="{55B5F71D-42EB-4F69-925C-EE0A2E9E12CC}" dt="2019-08-14T19:59:45.061" v="1723" actId="26606"/>
          <ac:spMkLst>
            <pc:docMk/>
            <pc:sldMk cId="222726472" sldId="423"/>
            <ac:spMk id="2" creationId="{F38E4F64-9234-4784-A114-4109DED96BD6}"/>
          </ac:spMkLst>
        </pc:spChg>
        <pc:spChg chg="mod">
          <ac:chgData name="Ashley Weaver" userId="9e783265146031a9" providerId="LiveId" clId="{55B5F71D-42EB-4F69-925C-EE0A2E9E12CC}" dt="2019-08-14T19:59:45.061" v="1723" actId="26606"/>
          <ac:spMkLst>
            <pc:docMk/>
            <pc:sldMk cId="222726472" sldId="423"/>
            <ac:spMk id="3" creationId="{97F038E4-73A5-45BC-946D-9C651E3FF103}"/>
          </ac:spMkLst>
        </pc:spChg>
        <pc:spChg chg="add">
          <ac:chgData name="Ashley Weaver" userId="9e783265146031a9" providerId="LiveId" clId="{55B5F71D-42EB-4F69-925C-EE0A2E9E12CC}" dt="2019-08-14T19:59:45.061" v="1723" actId="26606"/>
          <ac:spMkLst>
            <pc:docMk/>
            <pc:sldMk cId="222726472" sldId="423"/>
            <ac:spMk id="8" creationId="{E2FE3A7B-DDFF-4F81-8AAE-11D96D138C0D}"/>
          </ac:spMkLst>
        </pc:spChg>
        <pc:spChg chg="add">
          <ac:chgData name="Ashley Weaver" userId="9e783265146031a9" providerId="LiveId" clId="{55B5F71D-42EB-4F69-925C-EE0A2E9E12CC}" dt="2019-08-14T19:59:45.061" v="1723" actId="26606"/>
          <ac:spMkLst>
            <pc:docMk/>
            <pc:sldMk cId="222726472" sldId="423"/>
            <ac:spMk id="10" creationId="{69825ADD-F95C-4747-9B41-5DB21C28E6D2}"/>
          </ac:spMkLst>
        </pc:spChg>
        <pc:spChg chg="add">
          <ac:chgData name="Ashley Weaver" userId="9e783265146031a9" providerId="LiveId" clId="{55B5F71D-42EB-4F69-925C-EE0A2E9E12CC}" dt="2019-08-14T19:59:45.061" v="1723" actId="26606"/>
          <ac:spMkLst>
            <pc:docMk/>
            <pc:sldMk cId="222726472" sldId="423"/>
            <ac:spMk id="12" creationId="{86791A8E-B2BA-467D-BB87-8CFBFB13AF9F}"/>
          </ac:spMkLst>
        </pc:spChg>
      </pc:sldChg>
      <pc:sldChg chg="modSp add">
        <pc:chgData name="Ashley Weaver" userId="9e783265146031a9" providerId="LiveId" clId="{55B5F71D-42EB-4F69-925C-EE0A2E9E12CC}" dt="2019-08-14T21:45:14.497" v="3680" actId="20577"/>
        <pc:sldMkLst>
          <pc:docMk/>
          <pc:sldMk cId="1135318429" sldId="424"/>
        </pc:sldMkLst>
        <pc:spChg chg="mod">
          <ac:chgData name="Ashley Weaver" userId="9e783265146031a9" providerId="LiveId" clId="{55B5F71D-42EB-4F69-925C-EE0A2E9E12CC}" dt="2019-08-14T20:28:27.545" v="2928" actId="20577"/>
          <ac:spMkLst>
            <pc:docMk/>
            <pc:sldMk cId="1135318429" sldId="424"/>
            <ac:spMk id="2" creationId="{985C29B2-49B0-4E5B-A435-545ED270DE9B}"/>
          </ac:spMkLst>
        </pc:spChg>
        <pc:spChg chg="mod">
          <ac:chgData name="Ashley Weaver" userId="9e783265146031a9" providerId="LiveId" clId="{55B5F71D-42EB-4F69-925C-EE0A2E9E12CC}" dt="2019-08-14T21:45:14.497" v="3680" actId="20577"/>
          <ac:spMkLst>
            <pc:docMk/>
            <pc:sldMk cId="1135318429" sldId="424"/>
            <ac:spMk id="3" creationId="{1F9B2DF2-3CA2-4B39-A52E-87E1A43B8EAA}"/>
          </ac:spMkLst>
        </pc:spChg>
      </pc:sldChg>
      <pc:sldChg chg="addSp delSp modSp add ord">
        <pc:chgData name="Ashley Weaver" userId="9e783265146031a9" providerId="LiveId" clId="{55B5F71D-42EB-4F69-925C-EE0A2E9E12CC}" dt="2019-08-14T21:51:14.553" v="3757" actId="113"/>
        <pc:sldMkLst>
          <pc:docMk/>
          <pc:sldMk cId="1469938062" sldId="425"/>
        </pc:sldMkLst>
        <pc:spChg chg="mod">
          <ac:chgData name="Ashley Weaver" userId="9e783265146031a9" providerId="LiveId" clId="{55B5F71D-42EB-4F69-925C-EE0A2E9E12CC}" dt="2019-08-14T20:23:31.559" v="2898" actId="20577"/>
          <ac:spMkLst>
            <pc:docMk/>
            <pc:sldMk cId="1469938062" sldId="425"/>
            <ac:spMk id="2" creationId="{985C29B2-49B0-4E5B-A435-545ED270DE9B}"/>
          </ac:spMkLst>
        </pc:spChg>
        <pc:spChg chg="mod">
          <ac:chgData name="Ashley Weaver" userId="9e783265146031a9" providerId="LiveId" clId="{55B5F71D-42EB-4F69-925C-EE0A2E9E12CC}" dt="2019-08-14T21:51:14.553" v="3757" actId="113"/>
          <ac:spMkLst>
            <pc:docMk/>
            <pc:sldMk cId="1469938062" sldId="425"/>
            <ac:spMk id="3" creationId="{1F9B2DF2-3CA2-4B39-A52E-87E1A43B8EAA}"/>
          </ac:spMkLst>
        </pc:spChg>
        <pc:spChg chg="add del mod">
          <ac:chgData name="Ashley Weaver" userId="9e783265146031a9" providerId="LiveId" clId="{55B5F71D-42EB-4F69-925C-EE0A2E9E12CC}" dt="2019-08-14T20:30:26.490" v="3012"/>
          <ac:spMkLst>
            <pc:docMk/>
            <pc:sldMk cId="1469938062" sldId="425"/>
            <ac:spMk id="4" creationId="{E6BD12A5-4AB6-447C-9809-24AF25A7FED9}"/>
          </ac:spMkLst>
        </pc:spChg>
      </pc:sldChg>
      <pc:sldChg chg="modSp add ord">
        <pc:chgData name="Ashley Weaver" userId="9e783265146031a9" providerId="LiveId" clId="{55B5F71D-42EB-4F69-925C-EE0A2E9E12CC}" dt="2019-08-14T21:50:31.524" v="3755" actId="27636"/>
        <pc:sldMkLst>
          <pc:docMk/>
          <pc:sldMk cId="1778425291" sldId="426"/>
        </pc:sldMkLst>
        <pc:spChg chg="mod">
          <ac:chgData name="Ashley Weaver" userId="9e783265146031a9" providerId="LiveId" clId="{55B5F71D-42EB-4F69-925C-EE0A2E9E12CC}" dt="2019-08-14T20:48:46.640" v="3608" actId="20577"/>
          <ac:spMkLst>
            <pc:docMk/>
            <pc:sldMk cId="1778425291" sldId="426"/>
            <ac:spMk id="2" creationId="{985C29B2-49B0-4E5B-A435-545ED270DE9B}"/>
          </ac:spMkLst>
        </pc:spChg>
        <pc:spChg chg="mod">
          <ac:chgData name="Ashley Weaver" userId="9e783265146031a9" providerId="LiveId" clId="{55B5F71D-42EB-4F69-925C-EE0A2E9E12CC}" dt="2019-08-14T21:50:31.524" v="3755" actId="27636"/>
          <ac:spMkLst>
            <pc:docMk/>
            <pc:sldMk cId="1778425291" sldId="426"/>
            <ac:spMk id="3" creationId="{1F9B2DF2-3CA2-4B39-A52E-87E1A43B8EAA}"/>
          </ac:spMkLst>
        </pc:spChg>
      </pc:sldChg>
      <pc:sldChg chg="addSp modSp add mod setBg">
        <pc:chgData name="Ashley Weaver" userId="9e783265146031a9" providerId="LiveId" clId="{55B5F71D-42EB-4F69-925C-EE0A2E9E12CC}" dt="2019-08-14T21:03:03.648" v="3620" actId="20577"/>
        <pc:sldMkLst>
          <pc:docMk/>
          <pc:sldMk cId="353986031" sldId="427"/>
        </pc:sldMkLst>
        <pc:spChg chg="mod">
          <ac:chgData name="Ashley Weaver" userId="9e783265146031a9" providerId="LiveId" clId="{55B5F71D-42EB-4F69-925C-EE0A2E9E12CC}" dt="2019-08-14T20:46:02.741" v="3548" actId="26606"/>
          <ac:spMkLst>
            <pc:docMk/>
            <pc:sldMk cId="353986031" sldId="427"/>
            <ac:spMk id="2" creationId="{30E83C85-DB0C-490B-A871-12CAF5185A3B}"/>
          </ac:spMkLst>
        </pc:spChg>
        <pc:spChg chg="mod">
          <ac:chgData name="Ashley Weaver" userId="9e783265146031a9" providerId="LiveId" clId="{55B5F71D-42EB-4F69-925C-EE0A2E9E12CC}" dt="2019-08-14T21:03:03.648" v="3620" actId="20577"/>
          <ac:spMkLst>
            <pc:docMk/>
            <pc:sldMk cId="353986031" sldId="427"/>
            <ac:spMk id="3" creationId="{6113B26D-A2AA-46E9-8952-3C2D3A8E3296}"/>
          </ac:spMkLst>
        </pc:spChg>
        <pc:spChg chg="add">
          <ac:chgData name="Ashley Weaver" userId="9e783265146031a9" providerId="LiveId" clId="{55B5F71D-42EB-4F69-925C-EE0A2E9E12CC}" dt="2019-08-14T20:46:02.741" v="3548" actId="26606"/>
          <ac:spMkLst>
            <pc:docMk/>
            <pc:sldMk cId="353986031" sldId="427"/>
            <ac:spMk id="8" creationId="{110524E9-E361-435E-93CC-D891398D1EE8}"/>
          </ac:spMkLst>
        </pc:spChg>
        <pc:spChg chg="add">
          <ac:chgData name="Ashley Weaver" userId="9e783265146031a9" providerId="LiveId" clId="{55B5F71D-42EB-4F69-925C-EE0A2E9E12CC}" dt="2019-08-14T20:46:02.741" v="3548" actId="26606"/>
          <ac:spMkLst>
            <pc:docMk/>
            <pc:sldMk cId="353986031" sldId="427"/>
            <ac:spMk id="10" creationId="{AD6F6937-3B5A-4391-9F37-58A571B362A9}"/>
          </ac:spMkLst>
        </pc:spChg>
        <pc:spChg chg="add">
          <ac:chgData name="Ashley Weaver" userId="9e783265146031a9" providerId="LiveId" clId="{55B5F71D-42EB-4F69-925C-EE0A2E9E12CC}" dt="2019-08-14T20:46:02.741" v="3548" actId="26606"/>
          <ac:spMkLst>
            <pc:docMk/>
            <pc:sldMk cId="353986031" sldId="427"/>
            <ac:spMk id="12" creationId="{C962AC3C-FEB4-4C6A-8CA6-D570CD0098A9}"/>
          </ac:spMkLst>
        </pc:spChg>
      </pc:sldChg>
      <pc:sldChg chg="modSp add">
        <pc:chgData name="Ashley Weaver" userId="9e783265146031a9" providerId="LiveId" clId="{55B5F71D-42EB-4F69-925C-EE0A2E9E12CC}" dt="2019-08-14T21:42:20.974" v="3668" actId="255"/>
        <pc:sldMkLst>
          <pc:docMk/>
          <pc:sldMk cId="1563000622" sldId="428"/>
        </pc:sldMkLst>
        <pc:spChg chg="mod">
          <ac:chgData name="Ashley Weaver" userId="9e783265146031a9" providerId="LiveId" clId="{55B5F71D-42EB-4F69-925C-EE0A2E9E12CC}" dt="2019-08-14T21:42:20.974" v="3668" actId="255"/>
          <ac:spMkLst>
            <pc:docMk/>
            <pc:sldMk cId="1563000622" sldId="428"/>
            <ac:spMk id="3" creationId="{56151AC8-189A-497E-8433-77A3B1011BAA}"/>
          </ac:spMkLst>
        </pc:spChg>
      </pc:sldChg>
    </pc:docChg>
  </pc:docChgLst>
  <pc:docChgLst>
    <pc:chgData name="Ashley Weaver" userId="9e783265146031a9" providerId="LiveId" clId="{32E4F744-D76F-45BB-A667-C3699BA9E1D7}"/>
    <pc:docChg chg="custSel delSld modSld">
      <pc:chgData name="Ashley Weaver" userId="9e783265146031a9" providerId="LiveId" clId="{32E4F744-D76F-45BB-A667-C3699BA9E1D7}" dt="2019-08-14T18:05:54.312" v="80" actId="26606"/>
      <pc:docMkLst>
        <pc:docMk/>
      </pc:docMkLst>
      <pc:sldChg chg="del">
        <pc:chgData name="Ashley Weaver" userId="9e783265146031a9" providerId="LiveId" clId="{32E4F744-D76F-45BB-A667-C3699BA9E1D7}" dt="2019-08-14T18:03:59.615" v="23" actId="2696"/>
        <pc:sldMkLst>
          <pc:docMk/>
          <pc:sldMk cId="1882222237" sldId="257"/>
        </pc:sldMkLst>
      </pc:sldChg>
      <pc:sldChg chg="del">
        <pc:chgData name="Ashley Weaver" userId="9e783265146031a9" providerId="LiveId" clId="{32E4F744-D76F-45BB-A667-C3699BA9E1D7}" dt="2019-08-14T18:03:59.633" v="27" actId="2696"/>
        <pc:sldMkLst>
          <pc:docMk/>
          <pc:sldMk cId="2603117624" sldId="259"/>
        </pc:sldMkLst>
      </pc:sldChg>
      <pc:sldChg chg="del">
        <pc:chgData name="Ashley Weaver" userId="9e783265146031a9" providerId="LiveId" clId="{32E4F744-D76F-45BB-A667-C3699BA9E1D7}" dt="2019-08-14T18:03:59.652" v="30" actId="2696"/>
        <pc:sldMkLst>
          <pc:docMk/>
          <pc:sldMk cId="3958476761" sldId="260"/>
        </pc:sldMkLst>
      </pc:sldChg>
      <pc:sldChg chg="del">
        <pc:chgData name="Ashley Weaver" userId="9e783265146031a9" providerId="LiveId" clId="{32E4F744-D76F-45BB-A667-C3699BA9E1D7}" dt="2019-08-14T18:03:59.684" v="39" actId="2696"/>
        <pc:sldMkLst>
          <pc:docMk/>
          <pc:sldMk cId="3027127868" sldId="261"/>
        </pc:sldMkLst>
      </pc:sldChg>
      <pc:sldChg chg="del">
        <pc:chgData name="Ashley Weaver" userId="9e783265146031a9" providerId="LiveId" clId="{32E4F744-D76F-45BB-A667-C3699BA9E1D7}" dt="2019-08-14T18:03:59.684" v="40" actId="2696"/>
        <pc:sldMkLst>
          <pc:docMk/>
          <pc:sldMk cId="3864868686" sldId="262"/>
        </pc:sldMkLst>
      </pc:sldChg>
      <pc:sldChg chg="del">
        <pc:chgData name="Ashley Weaver" userId="9e783265146031a9" providerId="LiveId" clId="{32E4F744-D76F-45BB-A667-C3699BA9E1D7}" dt="2019-08-14T18:03:59.632" v="24" actId="2696"/>
        <pc:sldMkLst>
          <pc:docMk/>
          <pc:sldMk cId="2278624929" sldId="265"/>
        </pc:sldMkLst>
      </pc:sldChg>
      <pc:sldChg chg="del">
        <pc:chgData name="Ashley Weaver" userId="9e783265146031a9" providerId="LiveId" clId="{32E4F744-D76F-45BB-A667-C3699BA9E1D7}" dt="2019-08-14T18:03:59.553" v="8" actId="2696"/>
        <pc:sldMkLst>
          <pc:docMk/>
          <pc:sldMk cId="3117995992" sldId="267"/>
        </pc:sldMkLst>
      </pc:sldChg>
      <pc:sldChg chg="addSp modSp mod setBg setClrOvrMap">
        <pc:chgData name="Ashley Weaver" userId="9e783265146031a9" providerId="LiveId" clId="{32E4F744-D76F-45BB-A667-C3699BA9E1D7}" dt="2019-08-14T18:05:54.312" v="80" actId="26606"/>
        <pc:sldMkLst>
          <pc:docMk/>
          <pc:sldMk cId="1963835449" sldId="268"/>
        </pc:sldMkLst>
        <pc:spChg chg="mod">
          <ac:chgData name="Ashley Weaver" userId="9e783265146031a9" providerId="LiveId" clId="{32E4F744-D76F-45BB-A667-C3699BA9E1D7}" dt="2019-08-14T18:05:54.312" v="80" actId="26606"/>
          <ac:spMkLst>
            <pc:docMk/>
            <pc:sldMk cId="1963835449" sldId="268"/>
            <ac:spMk id="2" creationId="{D7BD5140-501D-4823-9899-B9B519E6A4A8}"/>
          </ac:spMkLst>
        </pc:spChg>
        <pc:spChg chg="mod">
          <ac:chgData name="Ashley Weaver" userId="9e783265146031a9" providerId="LiveId" clId="{32E4F744-D76F-45BB-A667-C3699BA9E1D7}" dt="2019-08-14T18:05:54.312" v="80" actId="26606"/>
          <ac:spMkLst>
            <pc:docMk/>
            <pc:sldMk cId="1963835449" sldId="268"/>
            <ac:spMk id="3" creationId="{3E6AB148-3D33-44E5-A574-608059591058}"/>
          </ac:spMkLst>
        </pc:spChg>
        <pc:spChg chg="add">
          <ac:chgData name="Ashley Weaver" userId="9e783265146031a9" providerId="LiveId" clId="{32E4F744-D76F-45BB-A667-C3699BA9E1D7}" dt="2019-08-14T18:05:54.312" v="80" actId="26606"/>
          <ac:spMkLst>
            <pc:docMk/>
            <pc:sldMk cId="1963835449" sldId="268"/>
            <ac:spMk id="8" creationId="{8E7CFAA6-1DBB-43B0-BD82-2FB83CF4E4A4}"/>
          </ac:spMkLst>
        </pc:spChg>
        <pc:cxnChg chg="add">
          <ac:chgData name="Ashley Weaver" userId="9e783265146031a9" providerId="LiveId" clId="{32E4F744-D76F-45BB-A667-C3699BA9E1D7}" dt="2019-08-14T18:05:54.312" v="80" actId="26606"/>
          <ac:cxnSpMkLst>
            <pc:docMk/>
            <pc:sldMk cId="1963835449" sldId="268"/>
            <ac:cxnSpMk id="10" creationId="{9E13708B-D2E3-41E3-BD49-F910056473ED}"/>
          </ac:cxnSpMkLst>
        </pc:cxnChg>
      </pc:sldChg>
      <pc:sldChg chg="del">
        <pc:chgData name="Ashley Weaver" userId="9e783265146031a9" providerId="LiveId" clId="{32E4F744-D76F-45BB-A667-C3699BA9E1D7}" dt="2019-08-14T18:03:59.665" v="33" actId="2696"/>
        <pc:sldMkLst>
          <pc:docMk/>
          <pc:sldMk cId="3035697326" sldId="269"/>
        </pc:sldMkLst>
      </pc:sldChg>
      <pc:sldChg chg="del">
        <pc:chgData name="Ashley Weaver" userId="9e783265146031a9" providerId="LiveId" clId="{32E4F744-D76F-45BB-A667-C3699BA9E1D7}" dt="2019-08-14T18:03:59.665" v="34" actId="2696"/>
        <pc:sldMkLst>
          <pc:docMk/>
          <pc:sldMk cId="1061645155" sldId="270"/>
        </pc:sldMkLst>
      </pc:sldChg>
      <pc:sldChg chg="del">
        <pc:chgData name="Ashley Weaver" userId="9e783265146031a9" providerId="LiveId" clId="{32E4F744-D76F-45BB-A667-C3699BA9E1D7}" dt="2019-08-14T18:03:59.665" v="35" actId="2696"/>
        <pc:sldMkLst>
          <pc:docMk/>
          <pc:sldMk cId="3538262900" sldId="271"/>
        </pc:sldMkLst>
      </pc:sldChg>
      <pc:sldChg chg="del">
        <pc:chgData name="Ashley Weaver" userId="9e783265146031a9" providerId="LiveId" clId="{32E4F744-D76F-45BB-A667-C3699BA9E1D7}" dt="2019-08-14T18:03:59.665" v="36" actId="2696"/>
        <pc:sldMkLst>
          <pc:docMk/>
          <pc:sldMk cId="124556879" sldId="272"/>
        </pc:sldMkLst>
      </pc:sldChg>
      <pc:sldChg chg="del">
        <pc:chgData name="Ashley Weaver" userId="9e783265146031a9" providerId="LiveId" clId="{32E4F744-D76F-45BB-A667-C3699BA9E1D7}" dt="2019-08-14T18:03:59.600" v="17" actId="2696"/>
        <pc:sldMkLst>
          <pc:docMk/>
          <pc:sldMk cId="380150164" sldId="274"/>
        </pc:sldMkLst>
      </pc:sldChg>
      <pc:sldChg chg="del">
        <pc:chgData name="Ashley Weaver" userId="9e783265146031a9" providerId="LiveId" clId="{32E4F744-D76F-45BB-A667-C3699BA9E1D7}" dt="2019-08-14T18:03:59.600" v="18" actId="2696"/>
        <pc:sldMkLst>
          <pc:docMk/>
          <pc:sldMk cId="377904698" sldId="275"/>
        </pc:sldMkLst>
      </pc:sldChg>
      <pc:sldChg chg="del">
        <pc:chgData name="Ashley Weaver" userId="9e783265146031a9" providerId="LiveId" clId="{32E4F744-D76F-45BB-A667-C3699BA9E1D7}" dt="2019-08-14T18:03:59.615" v="19" actId="2696"/>
        <pc:sldMkLst>
          <pc:docMk/>
          <pc:sldMk cId="1945742406" sldId="276"/>
        </pc:sldMkLst>
      </pc:sldChg>
      <pc:sldChg chg="del">
        <pc:chgData name="Ashley Weaver" userId="9e783265146031a9" providerId="LiveId" clId="{32E4F744-D76F-45BB-A667-C3699BA9E1D7}" dt="2019-08-14T18:03:59.549" v="7" actId="2696"/>
        <pc:sldMkLst>
          <pc:docMk/>
          <pc:sldMk cId="2249300059" sldId="277"/>
        </pc:sldMkLst>
      </pc:sldChg>
      <pc:sldChg chg="modSp">
        <pc:chgData name="Ashley Weaver" userId="9e783265146031a9" providerId="LiveId" clId="{32E4F744-D76F-45BB-A667-C3699BA9E1D7}" dt="2019-08-14T18:04:38.453" v="78" actId="20577"/>
        <pc:sldMkLst>
          <pc:docMk/>
          <pc:sldMk cId="1582359577" sldId="280"/>
        </pc:sldMkLst>
        <pc:spChg chg="mod">
          <ac:chgData name="Ashley Weaver" userId="9e783265146031a9" providerId="LiveId" clId="{32E4F744-D76F-45BB-A667-C3699BA9E1D7}" dt="2019-08-14T18:04:38.453" v="78" actId="20577"/>
          <ac:spMkLst>
            <pc:docMk/>
            <pc:sldMk cId="1582359577" sldId="280"/>
            <ac:spMk id="3" creationId="{2399EE22-8C2B-4C70-9B8E-26110FFDD916}"/>
          </ac:spMkLst>
        </pc:spChg>
      </pc:sldChg>
      <pc:sldChg chg="del">
        <pc:chgData name="Ashley Weaver" userId="9e783265146031a9" providerId="LiveId" clId="{32E4F744-D76F-45BB-A667-C3699BA9E1D7}" dt="2019-08-14T18:03:59.665" v="37" actId="2696"/>
        <pc:sldMkLst>
          <pc:docMk/>
          <pc:sldMk cId="3727329905" sldId="281"/>
        </pc:sldMkLst>
      </pc:sldChg>
      <pc:sldChg chg="del">
        <pc:chgData name="Ashley Weaver" userId="9e783265146031a9" providerId="LiveId" clId="{32E4F744-D76F-45BB-A667-C3699BA9E1D7}" dt="2019-08-14T18:03:59.684" v="38" actId="2696"/>
        <pc:sldMkLst>
          <pc:docMk/>
          <pc:sldMk cId="2541559284" sldId="282"/>
        </pc:sldMkLst>
      </pc:sldChg>
      <pc:sldChg chg="del">
        <pc:chgData name="Ashley Weaver" userId="9e783265146031a9" providerId="LiveId" clId="{32E4F744-D76F-45BB-A667-C3699BA9E1D7}" dt="2019-08-14T18:03:59.701" v="43" actId="2696"/>
        <pc:sldMkLst>
          <pc:docMk/>
          <pc:sldMk cId="825145692" sldId="284"/>
        </pc:sldMkLst>
      </pc:sldChg>
      <pc:sldChg chg="del">
        <pc:chgData name="Ashley Weaver" userId="9e783265146031a9" providerId="LiveId" clId="{32E4F744-D76F-45BB-A667-C3699BA9E1D7}" dt="2019-08-14T18:03:59.701" v="44" actId="2696"/>
        <pc:sldMkLst>
          <pc:docMk/>
          <pc:sldMk cId="2600587641" sldId="285"/>
        </pc:sldMkLst>
      </pc:sldChg>
      <pc:sldChg chg="del">
        <pc:chgData name="Ashley Weaver" userId="9e783265146031a9" providerId="LiveId" clId="{32E4F744-D76F-45BB-A667-C3699BA9E1D7}" dt="2019-08-14T18:03:59.566" v="13" actId="2696"/>
        <pc:sldMkLst>
          <pc:docMk/>
          <pc:sldMk cId="3922405162" sldId="337"/>
        </pc:sldMkLst>
      </pc:sldChg>
      <pc:sldChg chg="del">
        <pc:chgData name="Ashley Weaver" userId="9e783265146031a9" providerId="LiveId" clId="{32E4F744-D76F-45BB-A667-C3699BA9E1D7}" dt="2019-08-14T18:03:59.566" v="14" actId="2696"/>
        <pc:sldMkLst>
          <pc:docMk/>
          <pc:sldMk cId="1233942703" sldId="338"/>
        </pc:sldMkLst>
      </pc:sldChg>
      <pc:sldChg chg="del">
        <pc:chgData name="Ashley Weaver" userId="9e783265146031a9" providerId="LiveId" clId="{32E4F744-D76F-45BB-A667-C3699BA9E1D7}" dt="2019-08-14T18:03:59.600" v="16" actId="2696"/>
        <pc:sldMkLst>
          <pc:docMk/>
          <pc:sldMk cId="21830159" sldId="342"/>
        </pc:sldMkLst>
      </pc:sldChg>
      <pc:sldChg chg="del">
        <pc:chgData name="Ashley Weaver" userId="9e783265146031a9" providerId="LiveId" clId="{32E4F744-D76F-45BB-A667-C3699BA9E1D7}" dt="2019-08-14T18:03:59.584" v="15" actId="2696"/>
        <pc:sldMkLst>
          <pc:docMk/>
          <pc:sldMk cId="590368638" sldId="344"/>
        </pc:sldMkLst>
      </pc:sldChg>
      <pc:sldChg chg="del">
        <pc:chgData name="Ashley Weaver" userId="9e783265146031a9" providerId="LiveId" clId="{32E4F744-D76F-45BB-A667-C3699BA9E1D7}" dt="2019-08-14T18:03:59.652" v="29" actId="2696"/>
        <pc:sldMkLst>
          <pc:docMk/>
          <pc:sldMk cId="1074727851" sldId="345"/>
        </pc:sldMkLst>
      </pc:sldChg>
      <pc:sldChg chg="del">
        <pc:chgData name="Ashley Weaver" userId="9e783265146031a9" providerId="LiveId" clId="{32E4F744-D76F-45BB-A667-C3699BA9E1D7}" dt="2019-08-14T18:03:59.633" v="26" actId="2696"/>
        <pc:sldMkLst>
          <pc:docMk/>
          <pc:sldMk cId="3149280197" sldId="350"/>
        </pc:sldMkLst>
      </pc:sldChg>
      <pc:sldChg chg="modSp">
        <pc:chgData name="Ashley Weaver" userId="9e783265146031a9" providerId="LiveId" clId="{32E4F744-D76F-45BB-A667-C3699BA9E1D7}" dt="2019-08-14T18:05:01.846" v="79" actId="6549"/>
        <pc:sldMkLst>
          <pc:docMk/>
          <pc:sldMk cId="1681388582" sldId="351"/>
        </pc:sldMkLst>
        <pc:spChg chg="mod">
          <ac:chgData name="Ashley Weaver" userId="9e783265146031a9" providerId="LiveId" clId="{32E4F744-D76F-45BB-A667-C3699BA9E1D7}" dt="2019-08-14T18:05:01.846" v="79" actId="6549"/>
          <ac:spMkLst>
            <pc:docMk/>
            <pc:sldMk cId="1681388582" sldId="351"/>
            <ac:spMk id="3" creationId="{72F9C5E7-A734-4B4F-B7D7-6F7C5D32CE2E}"/>
          </ac:spMkLst>
        </pc:spChg>
      </pc:sldChg>
      <pc:sldChg chg="del">
        <pc:chgData name="Ashley Weaver" userId="9e783265146031a9" providerId="LiveId" clId="{32E4F744-D76F-45BB-A667-C3699BA9E1D7}" dt="2019-08-14T18:03:59.535" v="5" actId="2696"/>
        <pc:sldMkLst>
          <pc:docMk/>
          <pc:sldMk cId="513351035" sldId="354"/>
        </pc:sldMkLst>
      </pc:sldChg>
      <pc:sldChg chg="del">
        <pc:chgData name="Ashley Weaver" userId="9e783265146031a9" providerId="LiveId" clId="{32E4F744-D76F-45BB-A667-C3699BA9E1D7}" dt="2019-08-14T18:03:59.527" v="2" actId="2696"/>
        <pc:sldMkLst>
          <pc:docMk/>
          <pc:sldMk cId="3999094490" sldId="355"/>
        </pc:sldMkLst>
      </pc:sldChg>
      <pc:sldChg chg="del">
        <pc:chgData name="Ashley Weaver" userId="9e783265146031a9" providerId="LiveId" clId="{32E4F744-D76F-45BB-A667-C3699BA9E1D7}" dt="2019-08-14T18:03:59.535" v="4" actId="2696"/>
        <pc:sldMkLst>
          <pc:docMk/>
          <pc:sldMk cId="3553983035" sldId="361"/>
        </pc:sldMkLst>
      </pc:sldChg>
      <pc:sldChg chg="del">
        <pc:chgData name="Ashley Weaver" userId="9e783265146031a9" providerId="LiveId" clId="{32E4F744-D76F-45BB-A667-C3699BA9E1D7}" dt="2019-08-14T18:03:59.507" v="0" actId="2696"/>
        <pc:sldMkLst>
          <pc:docMk/>
          <pc:sldMk cId="2070614599" sldId="362"/>
        </pc:sldMkLst>
      </pc:sldChg>
      <pc:sldChg chg="del">
        <pc:chgData name="Ashley Weaver" userId="9e783265146031a9" providerId="LiveId" clId="{32E4F744-D76F-45BB-A667-C3699BA9E1D7}" dt="2019-08-14T18:03:59.684" v="41" actId="2696"/>
        <pc:sldMkLst>
          <pc:docMk/>
          <pc:sldMk cId="2113118428" sldId="363"/>
        </pc:sldMkLst>
      </pc:sldChg>
      <pc:sldChg chg="del">
        <pc:chgData name="Ashley Weaver" userId="9e783265146031a9" providerId="LiveId" clId="{32E4F744-D76F-45BB-A667-C3699BA9E1D7}" dt="2019-08-14T18:03:59.615" v="21" actId="2696"/>
        <pc:sldMkLst>
          <pc:docMk/>
          <pc:sldMk cId="852580789" sldId="366"/>
        </pc:sldMkLst>
      </pc:sldChg>
      <pc:sldChg chg="del">
        <pc:chgData name="Ashley Weaver" userId="9e783265146031a9" providerId="LiveId" clId="{32E4F744-D76F-45BB-A667-C3699BA9E1D7}" dt="2019-08-14T18:03:59.647" v="28" actId="2696"/>
        <pc:sldMkLst>
          <pc:docMk/>
          <pc:sldMk cId="3562572881" sldId="368"/>
        </pc:sldMkLst>
      </pc:sldChg>
      <pc:sldChg chg="del">
        <pc:chgData name="Ashley Weaver" userId="9e783265146031a9" providerId="LiveId" clId="{32E4F744-D76F-45BB-A667-C3699BA9E1D7}" dt="2019-08-14T18:03:59.684" v="42" actId="2696"/>
        <pc:sldMkLst>
          <pc:docMk/>
          <pc:sldMk cId="2129065488" sldId="369"/>
        </pc:sldMkLst>
      </pc:sldChg>
      <pc:sldChg chg="del">
        <pc:chgData name="Ashley Weaver" userId="9e783265146031a9" providerId="LiveId" clId="{32E4F744-D76F-45BB-A667-C3699BA9E1D7}" dt="2019-08-14T18:03:59.652" v="31" actId="2696"/>
        <pc:sldMkLst>
          <pc:docMk/>
          <pc:sldMk cId="3855349294" sldId="371"/>
        </pc:sldMkLst>
      </pc:sldChg>
      <pc:sldChg chg="del">
        <pc:chgData name="Ashley Weaver" userId="9e783265146031a9" providerId="LiveId" clId="{32E4F744-D76F-45BB-A667-C3699BA9E1D7}" dt="2019-08-14T18:03:59.652" v="32" actId="2696"/>
        <pc:sldMkLst>
          <pc:docMk/>
          <pc:sldMk cId="3513144830" sldId="372"/>
        </pc:sldMkLst>
      </pc:sldChg>
      <pc:sldChg chg="del">
        <pc:chgData name="Ashley Weaver" userId="9e783265146031a9" providerId="LiveId" clId="{32E4F744-D76F-45BB-A667-C3699BA9E1D7}" dt="2019-08-14T18:03:59.633" v="25" actId="2696"/>
        <pc:sldMkLst>
          <pc:docMk/>
          <pc:sldMk cId="940097560" sldId="373"/>
        </pc:sldMkLst>
      </pc:sldChg>
      <pc:sldChg chg="del">
        <pc:chgData name="Ashley Weaver" userId="9e783265146031a9" providerId="LiveId" clId="{32E4F744-D76F-45BB-A667-C3699BA9E1D7}" dt="2019-08-14T18:03:59.522" v="1" actId="2696"/>
        <pc:sldMkLst>
          <pc:docMk/>
          <pc:sldMk cId="2200674656" sldId="374"/>
        </pc:sldMkLst>
      </pc:sldChg>
      <pc:sldChg chg="del">
        <pc:chgData name="Ashley Weaver" userId="9e783265146031a9" providerId="LiveId" clId="{32E4F744-D76F-45BB-A667-C3699BA9E1D7}" dt="2019-08-14T18:03:59.615" v="20" actId="2696"/>
        <pc:sldMkLst>
          <pc:docMk/>
          <pc:sldMk cId="1583869198" sldId="377"/>
        </pc:sldMkLst>
      </pc:sldChg>
      <pc:sldChg chg="del">
        <pc:chgData name="Ashley Weaver" userId="9e783265146031a9" providerId="LiveId" clId="{32E4F744-D76F-45BB-A667-C3699BA9E1D7}" dt="2019-08-14T18:03:59.615" v="22" actId="2696"/>
        <pc:sldMkLst>
          <pc:docMk/>
          <pc:sldMk cId="2508911038" sldId="378"/>
        </pc:sldMkLst>
      </pc:sldChg>
      <pc:sldChg chg="del">
        <pc:chgData name="Ashley Weaver" userId="9e783265146031a9" providerId="LiveId" clId="{32E4F744-D76F-45BB-A667-C3699BA9E1D7}" dt="2019-08-14T18:03:59.566" v="12" actId="2696"/>
        <pc:sldMkLst>
          <pc:docMk/>
          <pc:sldMk cId="3071203000" sldId="379"/>
        </pc:sldMkLst>
      </pc:sldChg>
      <pc:sldChg chg="del">
        <pc:chgData name="Ashley Weaver" userId="9e783265146031a9" providerId="LiveId" clId="{32E4F744-D76F-45BB-A667-C3699BA9E1D7}" dt="2019-08-14T18:03:59.554" v="9" actId="2696"/>
        <pc:sldMkLst>
          <pc:docMk/>
          <pc:sldMk cId="2296499914" sldId="381"/>
        </pc:sldMkLst>
      </pc:sldChg>
      <pc:sldChg chg="del">
        <pc:chgData name="Ashley Weaver" userId="9e783265146031a9" providerId="LiveId" clId="{32E4F744-D76F-45BB-A667-C3699BA9E1D7}" dt="2019-08-14T18:03:59.535" v="6" actId="2696"/>
        <pc:sldMkLst>
          <pc:docMk/>
          <pc:sldMk cId="1555257068" sldId="382"/>
        </pc:sldMkLst>
      </pc:sldChg>
      <pc:sldChg chg="del">
        <pc:chgData name="Ashley Weaver" userId="9e783265146031a9" providerId="LiveId" clId="{32E4F744-D76F-45BB-A667-C3699BA9E1D7}" dt="2019-08-14T18:03:59.554" v="11" actId="2696"/>
        <pc:sldMkLst>
          <pc:docMk/>
          <pc:sldMk cId="736861194" sldId="383"/>
        </pc:sldMkLst>
      </pc:sldChg>
      <pc:sldChg chg="del">
        <pc:chgData name="Ashley Weaver" userId="9e783265146031a9" providerId="LiveId" clId="{32E4F744-D76F-45BB-A667-C3699BA9E1D7}" dt="2019-08-14T18:03:59.554" v="10" actId="2696"/>
        <pc:sldMkLst>
          <pc:docMk/>
          <pc:sldMk cId="634305763" sldId="384"/>
        </pc:sldMkLst>
      </pc:sldChg>
      <pc:sldChg chg="del">
        <pc:chgData name="Ashley Weaver" userId="9e783265146031a9" providerId="LiveId" clId="{32E4F744-D76F-45BB-A667-C3699BA9E1D7}" dt="2019-08-14T18:03:59.534" v="3" actId="2696"/>
        <pc:sldMkLst>
          <pc:docMk/>
          <pc:sldMk cId="1671458043" sldId="390"/>
        </pc:sldMkLst>
      </pc:sldChg>
      <pc:sldChg chg="del">
        <pc:chgData name="Ashley Weaver" userId="9e783265146031a9" providerId="LiveId" clId="{32E4F744-D76F-45BB-A667-C3699BA9E1D7}" dt="2019-08-14T18:03:59.701" v="45" actId="2696"/>
        <pc:sldMkLst>
          <pc:docMk/>
          <pc:sldMk cId="641236017" sldId="405"/>
        </pc:sldMkLst>
      </pc:sldChg>
      <pc:sldChg chg="del">
        <pc:chgData name="Ashley Weaver" userId="9e783265146031a9" providerId="LiveId" clId="{32E4F744-D76F-45BB-A667-C3699BA9E1D7}" dt="2019-08-14T18:03:59.701" v="46" actId="2696"/>
        <pc:sldMkLst>
          <pc:docMk/>
          <pc:sldMk cId="397458532" sldId="406"/>
        </pc:sldMkLst>
      </pc:sldChg>
      <pc:sldChg chg="del">
        <pc:chgData name="Ashley Weaver" userId="9e783265146031a9" providerId="LiveId" clId="{32E4F744-D76F-45BB-A667-C3699BA9E1D7}" dt="2019-08-14T18:03:59.716" v="47" actId="2696"/>
        <pc:sldMkLst>
          <pc:docMk/>
          <pc:sldMk cId="1303837530" sldId="4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BC5EC-084D-4B51-AAFD-CD68B3C0947B}" type="datetimeFigureOut">
              <a:rPr lang="en-US" smtClean="0"/>
              <a:t>8/15/2019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100D3-B623-4A7C-A484-E5AFE415EDE8}" type="slidenum">
              <a:rPr lang="en-US" smtClean="0"/>
              <a:t>‹#›</a:t>
            </a:fld>
            <a:endParaRPr lang="en-US" dirty="0"/>
          </a:p>
        </p:txBody>
      </p:sp>
    </p:spTree>
    <p:extLst>
      <p:ext uri="{BB962C8B-B14F-4D97-AF65-F5344CB8AC3E}">
        <p14:creationId xmlns:p14="http://schemas.microsoft.com/office/powerpoint/2010/main" val="6703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D100D3-B623-4A7C-A484-E5AFE415EDE8}" type="slidenum">
              <a:rPr lang="en-US" smtClean="0"/>
              <a:t>22</a:t>
            </a:fld>
            <a:endParaRPr lang="en-US" dirty="0"/>
          </a:p>
        </p:txBody>
      </p:sp>
    </p:spTree>
    <p:extLst>
      <p:ext uri="{BB962C8B-B14F-4D97-AF65-F5344CB8AC3E}">
        <p14:creationId xmlns:p14="http://schemas.microsoft.com/office/powerpoint/2010/main" val="214959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BC6990E3-86AE-4E01-9F3C-52DA85AD240D}" type="datetimeFigureOut">
              <a:rPr lang="en-US" smtClean="0"/>
              <a:t>8/15/2019</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4CA79300-AC78-425D-8BCD-9B388BB555B1}" type="slidenum">
              <a:rPr lang="en-US" smtClean="0"/>
              <a:t>‹#›</a:t>
            </a:fld>
            <a:endParaRPr lang="en-US" dirty="0"/>
          </a:p>
        </p:txBody>
      </p:sp>
    </p:spTree>
    <p:extLst>
      <p:ext uri="{BB962C8B-B14F-4D97-AF65-F5344CB8AC3E}">
        <p14:creationId xmlns:p14="http://schemas.microsoft.com/office/powerpoint/2010/main" val="6894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990E3-86AE-4E01-9F3C-52DA85AD240D}"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A79300-AC78-425D-8BCD-9B388BB555B1}" type="slidenum">
              <a:rPr lang="en-US" smtClean="0"/>
              <a:t>‹#›</a:t>
            </a:fld>
            <a:endParaRPr lang="en-US" dirty="0"/>
          </a:p>
        </p:txBody>
      </p:sp>
    </p:spTree>
    <p:extLst>
      <p:ext uri="{BB962C8B-B14F-4D97-AF65-F5344CB8AC3E}">
        <p14:creationId xmlns:p14="http://schemas.microsoft.com/office/powerpoint/2010/main" val="269205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990E3-86AE-4E01-9F3C-52DA85AD240D}"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A79300-AC78-425D-8BCD-9B388BB555B1}" type="slidenum">
              <a:rPr lang="en-US" smtClean="0"/>
              <a:t>‹#›</a:t>
            </a:fld>
            <a:endParaRPr lang="en-US" dirty="0"/>
          </a:p>
        </p:txBody>
      </p:sp>
    </p:spTree>
    <p:extLst>
      <p:ext uri="{BB962C8B-B14F-4D97-AF65-F5344CB8AC3E}">
        <p14:creationId xmlns:p14="http://schemas.microsoft.com/office/powerpoint/2010/main" val="377097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6990E3-86AE-4E01-9F3C-52DA85AD240D}"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A79300-AC78-425D-8BCD-9B388BB555B1}" type="slidenum">
              <a:rPr lang="en-US" smtClean="0"/>
              <a:t>‹#›</a:t>
            </a:fld>
            <a:endParaRPr lang="en-US" dirty="0"/>
          </a:p>
        </p:txBody>
      </p:sp>
    </p:spTree>
    <p:extLst>
      <p:ext uri="{BB962C8B-B14F-4D97-AF65-F5344CB8AC3E}">
        <p14:creationId xmlns:p14="http://schemas.microsoft.com/office/powerpoint/2010/main" val="29098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6990E3-86AE-4E01-9F3C-52DA85AD240D}" type="datetimeFigureOut">
              <a:rPr lang="en-US" smtClean="0"/>
              <a:t>8/15/2019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A79300-AC78-425D-8BCD-9B388BB555B1}" type="slidenum">
              <a:rPr lang="en-US" smtClean="0"/>
              <a:t>‹#›</a:t>
            </a:fld>
            <a:endParaRPr lang="en-US" dirty="0"/>
          </a:p>
        </p:txBody>
      </p:sp>
    </p:spTree>
    <p:extLst>
      <p:ext uri="{BB962C8B-B14F-4D97-AF65-F5344CB8AC3E}">
        <p14:creationId xmlns:p14="http://schemas.microsoft.com/office/powerpoint/2010/main" val="151075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6990E3-86AE-4E01-9F3C-52DA85AD240D}" type="datetimeFigureOut">
              <a:rPr lang="en-US" smtClean="0"/>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A79300-AC78-425D-8BCD-9B388BB555B1}" type="slidenum">
              <a:rPr lang="en-US" smtClean="0"/>
              <a:t>‹#›</a:t>
            </a:fld>
            <a:endParaRPr lang="en-US" dirty="0"/>
          </a:p>
        </p:txBody>
      </p:sp>
    </p:spTree>
    <p:extLst>
      <p:ext uri="{BB962C8B-B14F-4D97-AF65-F5344CB8AC3E}">
        <p14:creationId xmlns:p14="http://schemas.microsoft.com/office/powerpoint/2010/main" val="3324482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6990E3-86AE-4E01-9F3C-52DA85AD240D}" type="datetimeFigureOut">
              <a:rPr lang="en-US" smtClean="0"/>
              <a:t>8/15/2019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A79300-AC78-425D-8BCD-9B388BB555B1}" type="slidenum">
              <a:rPr lang="en-US" smtClean="0"/>
              <a:t>‹#›</a:t>
            </a:fld>
            <a:endParaRPr lang="en-US" dirty="0"/>
          </a:p>
        </p:txBody>
      </p:sp>
    </p:spTree>
    <p:extLst>
      <p:ext uri="{BB962C8B-B14F-4D97-AF65-F5344CB8AC3E}">
        <p14:creationId xmlns:p14="http://schemas.microsoft.com/office/powerpoint/2010/main" val="3878639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6990E3-86AE-4E01-9F3C-52DA85AD240D}" type="datetimeFigureOut">
              <a:rPr lang="en-US" smtClean="0"/>
              <a:t>8/15/2019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A79300-AC78-425D-8BCD-9B388BB555B1}" type="slidenum">
              <a:rPr lang="en-US" smtClean="0"/>
              <a:t>‹#›</a:t>
            </a:fld>
            <a:endParaRPr lang="en-US" dirty="0"/>
          </a:p>
        </p:txBody>
      </p:sp>
    </p:spTree>
    <p:extLst>
      <p:ext uri="{BB962C8B-B14F-4D97-AF65-F5344CB8AC3E}">
        <p14:creationId xmlns:p14="http://schemas.microsoft.com/office/powerpoint/2010/main" val="15655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990E3-86AE-4E01-9F3C-52DA85AD240D}" type="datetimeFigureOut">
              <a:rPr lang="en-US" smtClean="0"/>
              <a:t>8/15/2019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A79300-AC78-425D-8BCD-9B388BB555B1}" type="slidenum">
              <a:rPr lang="en-US" smtClean="0"/>
              <a:t>‹#›</a:t>
            </a:fld>
            <a:endParaRPr lang="en-US" dirty="0"/>
          </a:p>
        </p:txBody>
      </p:sp>
    </p:spTree>
    <p:extLst>
      <p:ext uri="{BB962C8B-B14F-4D97-AF65-F5344CB8AC3E}">
        <p14:creationId xmlns:p14="http://schemas.microsoft.com/office/powerpoint/2010/main" val="300303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BC6990E3-86AE-4E01-9F3C-52DA85AD240D}" type="datetimeFigureOut">
              <a:rPr lang="en-US" smtClean="0"/>
              <a:t>8/15/2019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CA79300-AC78-425D-8BCD-9B388BB555B1}" type="slidenum">
              <a:rPr lang="en-US" smtClean="0"/>
              <a:t>‹#›</a:t>
            </a:fld>
            <a:endParaRPr lang="en-US" dirty="0"/>
          </a:p>
        </p:txBody>
      </p:sp>
    </p:spTree>
    <p:extLst>
      <p:ext uri="{BB962C8B-B14F-4D97-AF65-F5344CB8AC3E}">
        <p14:creationId xmlns:p14="http://schemas.microsoft.com/office/powerpoint/2010/main" val="326303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BC6990E3-86AE-4E01-9F3C-52DA85AD240D}" type="datetimeFigureOut">
              <a:rPr lang="en-US" smtClean="0"/>
              <a:t>8/15/2019</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CA79300-AC78-425D-8BCD-9B388BB555B1}" type="slidenum">
              <a:rPr lang="en-US" smtClean="0"/>
              <a:t>‹#›</a:t>
            </a:fld>
            <a:endParaRPr lang="en-US" dirty="0"/>
          </a:p>
        </p:txBody>
      </p:sp>
    </p:spTree>
    <p:extLst>
      <p:ext uri="{BB962C8B-B14F-4D97-AF65-F5344CB8AC3E}">
        <p14:creationId xmlns:p14="http://schemas.microsoft.com/office/powerpoint/2010/main" val="396295458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BC6990E3-86AE-4E01-9F3C-52DA85AD240D}" type="datetimeFigureOut">
              <a:rPr lang="en-US" smtClean="0"/>
              <a:t>8/15/2019</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4CA79300-AC78-425D-8BCD-9B388BB555B1}" type="slidenum">
              <a:rPr lang="en-US" smtClean="0"/>
              <a:t>‹#›</a:t>
            </a:fld>
            <a:endParaRPr lang="en-US" dirty="0"/>
          </a:p>
        </p:txBody>
      </p:sp>
    </p:spTree>
    <p:extLst>
      <p:ext uri="{BB962C8B-B14F-4D97-AF65-F5344CB8AC3E}">
        <p14:creationId xmlns:p14="http://schemas.microsoft.com/office/powerpoint/2010/main" val="37582620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imgres?imgurl=https://pics.me.me/inbetween-worldcup-matches-co-raheem-sterling-enjoysagame-of-darts-seems-34623271.png&amp;imgrefurl=https://me.me/i/inbetween-worldcup-matches-co-raheem-sterling-enjoysagame-of-darts-seems-4ab358813cd846d59537af80134be8ac&amp;docid=8ur8wGKi6zmGsM&amp;tbnid=KULxpZeDYKguzM:&amp;vet=10ahUKEwivpI7alt3jAhVPI6wKHf8MB-kQMwhbKA0wDQ..i&amp;w=500&amp;h=811&amp;bih=803&amp;biw=1228&amp;q=dart%20meme&amp;ved=0ahUKEwivpI7alt3jAhVPI6wKHf8MB-kQMwhbKA0wDQ&amp;iact=mrc&amp;uact=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kristenhewitt.me/kids-will-wake-happy-every-day/"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yi.co.za/lifestyle/beauty-and-fashion/woke-broke-the-look-book/"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reamstime.com/stock-photo-group-multiethnic-designers-brainstorming-image41494471#res56774"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racialequityinstitute.com/" TargetMode="External"/><Relationship Id="rId2" Type="http://schemas.openxmlformats.org/officeDocument/2006/relationships/hyperlink" Target="http://www.equityinthecenter.org/" TargetMode="External"/><Relationship Id="rId1" Type="http://schemas.openxmlformats.org/officeDocument/2006/relationships/slideLayout" Target="../slideLayouts/slideLayout2.xml"/><Relationship Id="rId4" Type="http://schemas.openxmlformats.org/officeDocument/2006/relationships/hyperlink" Target="mailto:Nwynter@wacofoundation.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iantbomb.com/jeopardy/3030-988/"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50"/>
            <a:ext cx="9144000" cy="95600"/>
          </a:xfrm>
          <a:prstGeom prst="rect">
            <a:avLst/>
          </a:prstGeom>
          <a:solidFill>
            <a:srgbClr val="004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5" name="Rectangle 4"/>
          <p:cNvSpPr/>
          <p:nvPr/>
        </p:nvSpPr>
        <p:spPr>
          <a:xfrm>
            <a:off x="0" y="948694"/>
            <a:ext cx="9144000" cy="84812"/>
          </a:xfrm>
          <a:prstGeom prst="rect">
            <a:avLst/>
          </a:prstGeom>
          <a:solidFill>
            <a:srgbClr val="DFE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632" y="857250"/>
            <a:ext cx="5289422" cy="5181750"/>
          </a:xfrm>
          <a:prstGeom prst="rect">
            <a:avLst/>
          </a:prstGeom>
        </p:spPr>
      </p:pic>
      <p:grpSp>
        <p:nvGrpSpPr>
          <p:cNvPr id="7" name="Group 6"/>
          <p:cNvGrpSpPr/>
          <p:nvPr/>
        </p:nvGrpSpPr>
        <p:grpSpPr>
          <a:xfrm>
            <a:off x="1" y="271121"/>
            <a:ext cx="3982121" cy="3749459"/>
            <a:chOff x="3910" y="-592035"/>
            <a:chExt cx="5285907" cy="4975918"/>
          </a:xfrm>
        </p:grpSpPr>
        <p:cxnSp>
          <p:nvCxnSpPr>
            <p:cNvPr id="8" name="Straight Connector 7"/>
            <p:cNvCxnSpPr/>
            <p:nvPr/>
          </p:nvCxnSpPr>
          <p:spPr>
            <a:xfrm flipH="1">
              <a:off x="976040" y="2546264"/>
              <a:ext cx="8234" cy="1837619"/>
            </a:xfrm>
            <a:prstGeom prst="line">
              <a:avLst/>
            </a:prstGeom>
            <a:ln w="38100">
              <a:solidFill>
                <a:srgbClr val="004A6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910" y="-592035"/>
              <a:ext cx="5285907" cy="4843454"/>
              <a:chOff x="78732" y="-600217"/>
              <a:chExt cx="5285907" cy="4843454"/>
            </a:xfrm>
          </p:grpSpPr>
          <p:grpSp>
            <p:nvGrpSpPr>
              <p:cNvPr id="11" name="Group 10"/>
              <p:cNvGrpSpPr/>
              <p:nvPr/>
            </p:nvGrpSpPr>
            <p:grpSpPr>
              <a:xfrm>
                <a:off x="78732" y="-600217"/>
                <a:ext cx="5285907" cy="4536381"/>
                <a:chOff x="78732" y="-582761"/>
                <a:chExt cx="5285907" cy="4536381"/>
              </a:xfrm>
            </p:grpSpPr>
            <p:sp>
              <p:nvSpPr>
                <p:cNvPr id="15" name="Title 1"/>
                <p:cNvSpPr txBox="1">
                  <a:spLocks/>
                </p:cNvSpPr>
                <p:nvPr/>
              </p:nvSpPr>
              <p:spPr>
                <a:xfrm>
                  <a:off x="78732" y="-582761"/>
                  <a:ext cx="5060705" cy="3764209"/>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685800">
                    <a:defRPr/>
                  </a:pPr>
                  <a:r>
                    <a:rPr lang="en-US" sz="4500" b="1" dirty="0">
                      <a:solidFill>
                        <a:srgbClr val="015069"/>
                      </a:solidFill>
                      <a:latin typeface="Helvetica Condensed" panose="020B0606020202030204" pitchFamily="34" charset="0"/>
                    </a:rPr>
                    <a:t>THE</a:t>
                  </a:r>
                </a:p>
                <a:p>
                  <a:pPr algn="r" defTabSz="685800">
                    <a:defRPr/>
                  </a:pPr>
                  <a:r>
                    <a:rPr lang="en-US" sz="4500" b="1" dirty="0">
                      <a:solidFill>
                        <a:srgbClr val="015069"/>
                      </a:solidFill>
                      <a:latin typeface="Helvetica Condensed" panose="020B0606020202030204" pitchFamily="34" charset="0"/>
                    </a:rPr>
                    <a:t>PERFORMANCE</a:t>
                  </a:r>
                </a:p>
                <a:p>
                  <a:pPr algn="r" defTabSz="685800">
                    <a:defRPr/>
                  </a:pPr>
                  <a:r>
                    <a:rPr lang="en-US" sz="4500" b="1" dirty="0">
                      <a:solidFill>
                        <a:srgbClr val="015069"/>
                      </a:solidFill>
                      <a:latin typeface="Helvetica Condensed" panose="020B0606020202030204" pitchFamily="34" charset="0"/>
                    </a:rPr>
                    <a:t>IMPERATIVE</a:t>
                  </a:r>
                </a:p>
              </p:txBody>
            </p:sp>
            <p:sp>
              <p:nvSpPr>
                <p:cNvPr id="16" name="Subtitle 2"/>
                <p:cNvSpPr txBox="1">
                  <a:spLocks/>
                </p:cNvSpPr>
                <p:nvPr/>
              </p:nvSpPr>
              <p:spPr>
                <a:xfrm>
                  <a:off x="1121768" y="3109587"/>
                  <a:ext cx="4017669" cy="3880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800">
                    <a:spcBef>
                      <a:spcPts val="750"/>
                    </a:spcBef>
                    <a:buNone/>
                    <a:defRPr/>
                  </a:pPr>
                  <a:r>
                    <a:rPr lang="en-US" sz="1800" b="1" dirty="0">
                      <a:solidFill>
                        <a:srgbClr val="004A63"/>
                      </a:solidFill>
                      <a:latin typeface="Arial Narrow" panose="020B0606020202030204" pitchFamily="34" charset="0"/>
                    </a:rPr>
                    <a:t>A FRAMEWORK FOR </a:t>
                  </a:r>
                </a:p>
                <a:p>
                  <a:pPr marL="0" indent="0" defTabSz="685800">
                    <a:spcBef>
                      <a:spcPts val="750"/>
                    </a:spcBef>
                    <a:buNone/>
                    <a:defRPr/>
                  </a:pPr>
                  <a:r>
                    <a:rPr lang="en-US" sz="1800" b="1" dirty="0">
                      <a:solidFill>
                        <a:srgbClr val="004A63"/>
                      </a:solidFill>
                      <a:latin typeface="Arial Narrow" panose="020B0606020202030204" pitchFamily="34" charset="0"/>
                    </a:rPr>
                    <a:t>SOCIAL-SECTOR EXCELLENCE</a:t>
                  </a:r>
                </a:p>
              </p:txBody>
            </p:sp>
            <p:cxnSp>
              <p:nvCxnSpPr>
                <p:cNvPr id="17" name="Straight Connector 16"/>
                <p:cNvCxnSpPr/>
                <p:nvPr/>
              </p:nvCxnSpPr>
              <p:spPr>
                <a:xfrm>
                  <a:off x="240707" y="3109587"/>
                  <a:ext cx="4917989" cy="0"/>
                </a:xfrm>
                <a:prstGeom prst="line">
                  <a:avLst/>
                </a:prstGeom>
                <a:ln w="38100">
                  <a:solidFill>
                    <a:srgbClr val="004A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94935" y="3031247"/>
                  <a:ext cx="4736756" cy="0"/>
                </a:xfrm>
                <a:prstGeom prst="line">
                  <a:avLst/>
                </a:prstGeom>
                <a:ln w="19050">
                  <a:solidFill>
                    <a:srgbClr val="DFE66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650" y="3953620"/>
                  <a:ext cx="4917989" cy="0"/>
                </a:xfrm>
                <a:prstGeom prst="line">
                  <a:avLst/>
                </a:prstGeom>
                <a:ln w="38100">
                  <a:solidFill>
                    <a:srgbClr val="004A6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144342" y="4024101"/>
                <a:ext cx="4736756" cy="0"/>
              </a:xfrm>
              <a:prstGeom prst="line">
                <a:avLst/>
              </a:prstGeom>
              <a:ln w="19050">
                <a:solidFill>
                  <a:srgbClr val="DFE66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68418" y="2355964"/>
                <a:ext cx="0" cy="1887273"/>
              </a:xfrm>
              <a:prstGeom prst="line">
                <a:avLst/>
              </a:prstGeom>
              <a:ln w="19050">
                <a:solidFill>
                  <a:srgbClr val="DFE665"/>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39195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94D07E-FADA-4FA3-943F-51092E518244}"/>
              </a:ext>
            </a:extLst>
          </p:cNvPr>
          <p:cNvSpPr>
            <a:spLocks noGrp="1"/>
          </p:cNvSpPr>
          <p:nvPr>
            <p:ph type="title"/>
          </p:nvPr>
        </p:nvSpPr>
        <p:spPr/>
        <p:txBody>
          <a:bodyPr>
            <a:normAutofit/>
          </a:bodyPr>
          <a:lstStyle/>
          <a:p>
            <a:r>
              <a:rPr lang="en-US" dirty="0"/>
              <a:t>Raise your hand if…</a:t>
            </a:r>
            <a:br>
              <a:rPr lang="en-US" dirty="0"/>
            </a:br>
            <a:endParaRPr lang="en-US" dirty="0"/>
          </a:p>
        </p:txBody>
      </p:sp>
      <p:sp>
        <p:nvSpPr>
          <p:cNvPr id="3" name="Content Placeholder 2">
            <a:extLst>
              <a:ext uri="{FF2B5EF4-FFF2-40B4-BE49-F238E27FC236}">
                <a16:creationId xmlns="" xmlns:a16="http://schemas.microsoft.com/office/drawing/2014/main" id="{56151AC8-189A-497E-8433-77A3B1011BAA}"/>
              </a:ext>
            </a:extLst>
          </p:cNvPr>
          <p:cNvSpPr>
            <a:spLocks noGrp="1"/>
          </p:cNvSpPr>
          <p:nvPr>
            <p:ph idx="1"/>
          </p:nvPr>
        </p:nvSpPr>
        <p:spPr/>
        <p:txBody>
          <a:bodyPr/>
          <a:lstStyle/>
          <a:p>
            <a:pPr marL="0" lvl="1" indent="0">
              <a:buNone/>
            </a:pPr>
            <a:r>
              <a:rPr lang="en-US" dirty="0"/>
              <a:t>You go to work each day to:</a:t>
            </a:r>
          </a:p>
          <a:p>
            <a:pPr lvl="1">
              <a:buFont typeface="Arial" panose="020B0604020202020204" pitchFamily="34" charset="0"/>
              <a:buChar char="•"/>
            </a:pPr>
            <a:r>
              <a:rPr lang="en-US" i="0" dirty="0"/>
              <a:t>Not make a change</a:t>
            </a:r>
          </a:p>
          <a:p>
            <a:pPr lvl="1">
              <a:buFont typeface="Arial" panose="020B0604020202020204" pitchFamily="34" charset="0"/>
              <a:buChar char="•"/>
            </a:pPr>
            <a:r>
              <a:rPr lang="en-US" i="0" dirty="0"/>
              <a:t>Maintain the status quo </a:t>
            </a:r>
          </a:p>
          <a:p>
            <a:pPr lvl="1">
              <a:buFont typeface="Arial" panose="020B0604020202020204" pitchFamily="34" charset="0"/>
              <a:buChar char="•"/>
            </a:pPr>
            <a:r>
              <a:rPr lang="en-US" i="0" dirty="0"/>
              <a:t>Continue to see families remain in poverty </a:t>
            </a:r>
          </a:p>
          <a:p>
            <a:pPr lvl="1">
              <a:buFont typeface="Arial" panose="020B0604020202020204" pitchFamily="34" charset="0"/>
              <a:buChar char="•"/>
            </a:pPr>
            <a:r>
              <a:rPr lang="en-US" i="0" dirty="0"/>
              <a:t>Maintain racial inequities </a:t>
            </a:r>
          </a:p>
          <a:p>
            <a:pPr lvl="1">
              <a:buFontTx/>
              <a:buChar char="-"/>
            </a:pPr>
            <a:endParaRPr lang="en-US" dirty="0"/>
          </a:p>
        </p:txBody>
      </p:sp>
    </p:spTree>
    <p:extLst>
      <p:ext uri="{BB962C8B-B14F-4D97-AF65-F5344CB8AC3E}">
        <p14:creationId xmlns:p14="http://schemas.microsoft.com/office/powerpoint/2010/main" val="669634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94D07E-FADA-4FA3-943F-51092E518244}"/>
              </a:ext>
            </a:extLst>
          </p:cNvPr>
          <p:cNvSpPr>
            <a:spLocks noGrp="1"/>
          </p:cNvSpPr>
          <p:nvPr>
            <p:ph type="title"/>
          </p:nvPr>
        </p:nvSpPr>
        <p:spPr/>
        <p:txBody>
          <a:bodyPr>
            <a:normAutofit/>
          </a:bodyPr>
          <a:lstStyle/>
          <a:p>
            <a:r>
              <a:rPr lang="en-US" dirty="0"/>
              <a:t>Raise your hand if…</a:t>
            </a:r>
            <a:br>
              <a:rPr lang="en-US" dirty="0"/>
            </a:br>
            <a:endParaRPr lang="en-US" dirty="0"/>
          </a:p>
        </p:txBody>
      </p:sp>
      <p:sp>
        <p:nvSpPr>
          <p:cNvPr id="3" name="Content Placeholder 2">
            <a:extLst>
              <a:ext uri="{FF2B5EF4-FFF2-40B4-BE49-F238E27FC236}">
                <a16:creationId xmlns="" xmlns:a16="http://schemas.microsoft.com/office/drawing/2014/main" id="{56151AC8-189A-497E-8433-77A3B1011BAA}"/>
              </a:ext>
            </a:extLst>
          </p:cNvPr>
          <p:cNvSpPr>
            <a:spLocks noGrp="1"/>
          </p:cNvSpPr>
          <p:nvPr>
            <p:ph idx="1"/>
          </p:nvPr>
        </p:nvSpPr>
        <p:spPr/>
        <p:txBody>
          <a:bodyPr/>
          <a:lstStyle/>
          <a:p>
            <a:pPr marL="0" lvl="1" indent="0">
              <a:buNone/>
            </a:pPr>
            <a:r>
              <a:rPr lang="en-US" dirty="0"/>
              <a:t>You go to work each day to:</a:t>
            </a:r>
          </a:p>
          <a:p>
            <a:pPr lvl="1">
              <a:buFont typeface="Arial" panose="020B0604020202020204" pitchFamily="34" charset="0"/>
              <a:buChar char="•"/>
            </a:pPr>
            <a:r>
              <a:rPr lang="en-US" i="0" dirty="0"/>
              <a:t>Not make a change</a:t>
            </a:r>
          </a:p>
          <a:p>
            <a:pPr lvl="1">
              <a:buFont typeface="Arial" panose="020B0604020202020204" pitchFamily="34" charset="0"/>
              <a:buChar char="•"/>
            </a:pPr>
            <a:r>
              <a:rPr lang="en-US" i="0" dirty="0"/>
              <a:t>Maintain the status quo </a:t>
            </a:r>
          </a:p>
          <a:p>
            <a:pPr lvl="1">
              <a:buFont typeface="Arial" panose="020B0604020202020204" pitchFamily="34" charset="0"/>
              <a:buChar char="•"/>
            </a:pPr>
            <a:r>
              <a:rPr lang="en-US" i="0" dirty="0"/>
              <a:t>Continue to see families remain in poverty </a:t>
            </a:r>
          </a:p>
          <a:p>
            <a:pPr lvl="1">
              <a:buFont typeface="Arial" panose="020B0604020202020204" pitchFamily="34" charset="0"/>
              <a:buChar char="•"/>
            </a:pPr>
            <a:r>
              <a:rPr lang="en-US" i="0" dirty="0"/>
              <a:t>Maintain racial inequities </a:t>
            </a:r>
          </a:p>
          <a:p>
            <a:pPr marL="0" lvl="1" indent="0">
              <a:buNone/>
            </a:pPr>
            <a:endParaRPr lang="en-US" dirty="0"/>
          </a:p>
          <a:p>
            <a:pPr marL="0" lvl="1" indent="0" algn="r">
              <a:buNone/>
            </a:pPr>
            <a:r>
              <a:rPr lang="en-US" sz="4000" b="1" i="1" dirty="0"/>
              <a:t>Of course not!</a:t>
            </a:r>
          </a:p>
        </p:txBody>
      </p:sp>
    </p:spTree>
    <p:extLst>
      <p:ext uri="{BB962C8B-B14F-4D97-AF65-F5344CB8AC3E}">
        <p14:creationId xmlns:p14="http://schemas.microsoft.com/office/powerpoint/2010/main" val="1563000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B641D2-57F2-48AE-B03F-1C6CD5641350}"/>
              </a:ext>
            </a:extLst>
          </p:cNvPr>
          <p:cNvSpPr>
            <a:spLocks noGrp="1"/>
          </p:cNvSpPr>
          <p:nvPr>
            <p:ph type="ctrTitle"/>
          </p:nvPr>
        </p:nvSpPr>
        <p:spPr/>
        <p:txBody>
          <a:bodyPr/>
          <a:lstStyle/>
          <a:p>
            <a:r>
              <a:rPr lang="en-US" dirty="0"/>
              <a:t>IMPACT </a:t>
            </a:r>
          </a:p>
        </p:txBody>
      </p:sp>
      <p:sp>
        <p:nvSpPr>
          <p:cNvPr id="3" name="Subtitle 2">
            <a:extLst>
              <a:ext uri="{FF2B5EF4-FFF2-40B4-BE49-F238E27FC236}">
                <a16:creationId xmlns="" xmlns:a16="http://schemas.microsoft.com/office/drawing/2014/main" id="{66107FD6-BE81-418A-BC82-B1A05C8D0AB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19717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ADEE35-CF8A-42EA-B5A4-4450F4174CFA}"/>
              </a:ext>
            </a:extLst>
          </p:cNvPr>
          <p:cNvSpPr>
            <a:spLocks noGrp="1"/>
          </p:cNvSpPr>
          <p:nvPr>
            <p:ph type="title"/>
          </p:nvPr>
        </p:nvSpPr>
        <p:spPr/>
        <p:txBody>
          <a:bodyPr/>
          <a:lstStyle/>
          <a:p>
            <a:endParaRPr lang="en-US" dirty="0"/>
          </a:p>
        </p:txBody>
      </p:sp>
      <p:pic>
        <p:nvPicPr>
          <p:cNvPr id="5" name="Content Placeholder 4" descr="A close up of text on a white background&#10;&#10;Description automatically generated">
            <a:extLst>
              <a:ext uri="{FF2B5EF4-FFF2-40B4-BE49-F238E27FC236}">
                <a16:creationId xmlns="" xmlns:a16="http://schemas.microsoft.com/office/drawing/2014/main" id="{0C277404-CFEA-49F4-AB80-973B702B56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9271" y="1127229"/>
            <a:ext cx="6475751" cy="5374873"/>
          </a:xfrm>
        </p:spPr>
      </p:pic>
    </p:spTree>
    <p:extLst>
      <p:ext uri="{BB962C8B-B14F-4D97-AF65-F5344CB8AC3E}">
        <p14:creationId xmlns:p14="http://schemas.microsoft.com/office/powerpoint/2010/main" val="3853132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E64D4A-33A6-4831-AEED-84DED62C53C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28E017C5-FE11-43D6-8ACA-9A93CB0F09EF}"/>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F46D2CCC-930B-4978-BDB8-76D989C71B2C}"/>
              </a:ext>
            </a:extLst>
          </p:cNvPr>
          <p:cNvPicPr>
            <a:picLocks noChangeAspect="1"/>
          </p:cNvPicPr>
          <p:nvPr/>
        </p:nvPicPr>
        <p:blipFill rotWithShape="1">
          <a:blip r:embed="rId2"/>
          <a:srcRect l="1458" t="16875" r="15417" b="2656"/>
          <a:stretch/>
        </p:blipFill>
        <p:spPr>
          <a:xfrm>
            <a:off x="476250" y="781050"/>
            <a:ext cx="8147038" cy="5257800"/>
          </a:xfrm>
          <a:prstGeom prst="rect">
            <a:avLst/>
          </a:prstGeom>
        </p:spPr>
      </p:pic>
    </p:spTree>
    <p:extLst>
      <p:ext uri="{BB962C8B-B14F-4D97-AF65-F5344CB8AC3E}">
        <p14:creationId xmlns:p14="http://schemas.microsoft.com/office/powerpoint/2010/main" val="1253819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31FE2-31F0-44BA-AA10-E476AECBFE5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E524E046-24A6-4B79-9203-F5C3E7310DFC}"/>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FAE98A89-4183-4906-9E89-41FEAEF777BD}"/>
              </a:ext>
            </a:extLst>
          </p:cNvPr>
          <p:cNvPicPr>
            <a:picLocks noChangeAspect="1"/>
          </p:cNvPicPr>
          <p:nvPr/>
        </p:nvPicPr>
        <p:blipFill rotWithShape="1">
          <a:blip r:embed="rId2"/>
          <a:srcRect l="1980" t="17342" r="15312" b="2814"/>
          <a:stretch/>
        </p:blipFill>
        <p:spPr>
          <a:xfrm>
            <a:off x="114299" y="541339"/>
            <a:ext cx="8756722" cy="5635624"/>
          </a:xfrm>
          <a:prstGeom prst="rect">
            <a:avLst/>
          </a:prstGeom>
        </p:spPr>
      </p:pic>
    </p:spTree>
    <p:extLst>
      <p:ext uri="{BB962C8B-B14F-4D97-AF65-F5344CB8AC3E}">
        <p14:creationId xmlns:p14="http://schemas.microsoft.com/office/powerpoint/2010/main" val="99793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D4E0A0-C6A0-416A-8EE9-CE111400249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43087104-E5FD-4966-8762-2F3256CDB9C4}"/>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12B17564-EA2D-4A57-92DE-AE4CB8DA6FDE}"/>
              </a:ext>
            </a:extLst>
          </p:cNvPr>
          <p:cNvPicPr>
            <a:picLocks noChangeAspect="1"/>
          </p:cNvPicPr>
          <p:nvPr/>
        </p:nvPicPr>
        <p:blipFill rotWithShape="1">
          <a:blip r:embed="rId2"/>
          <a:srcRect l="8469" t="12742" r="15644" b="9355"/>
          <a:stretch/>
        </p:blipFill>
        <p:spPr>
          <a:xfrm>
            <a:off x="253984" y="365126"/>
            <a:ext cx="8636031" cy="5910313"/>
          </a:xfrm>
          <a:prstGeom prst="rect">
            <a:avLst/>
          </a:prstGeom>
        </p:spPr>
      </p:pic>
    </p:spTree>
    <p:extLst>
      <p:ext uri="{BB962C8B-B14F-4D97-AF65-F5344CB8AC3E}">
        <p14:creationId xmlns:p14="http://schemas.microsoft.com/office/powerpoint/2010/main" val="4186904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108283-7658-4B47-B3D0-8EA74687267D}"/>
              </a:ext>
            </a:extLst>
          </p:cNvPr>
          <p:cNvSpPr>
            <a:spLocks noGrp="1"/>
          </p:cNvSpPr>
          <p:nvPr>
            <p:ph type="title"/>
          </p:nvPr>
        </p:nvSpPr>
        <p:spPr/>
        <p:txBody>
          <a:bodyPr>
            <a:normAutofit fontScale="90000"/>
          </a:bodyPr>
          <a:lstStyle/>
          <a:p>
            <a:r>
              <a:rPr lang="en-US" dirty="0"/>
              <a:t>Race Equity Institute helps us to understand… </a:t>
            </a:r>
            <a:br>
              <a:rPr lang="en-US" dirty="0"/>
            </a:br>
            <a:endParaRPr lang="en-US" dirty="0"/>
          </a:p>
        </p:txBody>
      </p:sp>
      <p:sp>
        <p:nvSpPr>
          <p:cNvPr id="3" name="Content Placeholder 2">
            <a:extLst>
              <a:ext uri="{FF2B5EF4-FFF2-40B4-BE49-F238E27FC236}">
                <a16:creationId xmlns="" xmlns:a16="http://schemas.microsoft.com/office/drawing/2014/main" id="{88899DBF-E13B-408E-8DD9-4A3E477D2FF4}"/>
              </a:ext>
            </a:extLst>
          </p:cNvPr>
          <p:cNvSpPr>
            <a:spLocks noGrp="1"/>
          </p:cNvSpPr>
          <p:nvPr>
            <p:ph idx="1"/>
          </p:nvPr>
        </p:nvSpPr>
        <p:spPr>
          <a:xfrm>
            <a:off x="571500" y="2021097"/>
            <a:ext cx="8152086" cy="4043372"/>
          </a:xfrm>
        </p:spPr>
        <p:txBody>
          <a:bodyPr>
            <a:normAutofit/>
          </a:bodyPr>
          <a:lstStyle/>
          <a:p>
            <a:pPr lvl="1">
              <a:buFont typeface="Courier New" panose="02070309020205020404" pitchFamily="49" charset="0"/>
              <a:buChar char="o"/>
            </a:pPr>
            <a:r>
              <a:rPr lang="en-US" sz="2800" dirty="0"/>
              <a:t>Racial inequity looks the same across systems</a:t>
            </a:r>
          </a:p>
          <a:p>
            <a:pPr lvl="1">
              <a:buFont typeface="Courier New" panose="02070309020205020404" pitchFamily="49" charset="0"/>
              <a:buChar char="o"/>
            </a:pPr>
            <a:r>
              <a:rPr lang="en-US" sz="2800" dirty="0"/>
              <a:t>Socio-economic difference does not explain the racial inequity</a:t>
            </a:r>
          </a:p>
          <a:p>
            <a:pPr lvl="1">
              <a:buFont typeface="Courier New" panose="02070309020205020404" pitchFamily="49" charset="0"/>
              <a:buChar char="o"/>
            </a:pPr>
            <a:r>
              <a:rPr lang="en-US" sz="2800" dirty="0"/>
              <a:t>Systems contribute significantly to disparities</a:t>
            </a:r>
          </a:p>
          <a:p>
            <a:pPr lvl="1" algn="just">
              <a:buFont typeface="Courier New" panose="02070309020205020404" pitchFamily="49" charset="0"/>
              <a:buChar char="o"/>
            </a:pPr>
            <a:r>
              <a:rPr lang="en-US" sz="2800" dirty="0"/>
              <a:t>The systems-level disparities cannot be explained by a few ‘bad apple’ or ill-intentioned gatekeepers</a:t>
            </a:r>
          </a:p>
          <a:p>
            <a:pPr lvl="1">
              <a:buFont typeface="Courier New" panose="02070309020205020404" pitchFamily="49" charset="0"/>
              <a:buChar char="o"/>
            </a:pPr>
            <a:r>
              <a:rPr lang="en-US" sz="2800" dirty="0"/>
              <a:t>Poor outcomes are concentrated in certain geographic communities; usually poor communities and communities of color</a:t>
            </a:r>
          </a:p>
        </p:txBody>
      </p:sp>
    </p:spTree>
    <p:extLst>
      <p:ext uri="{BB962C8B-B14F-4D97-AF65-F5344CB8AC3E}">
        <p14:creationId xmlns:p14="http://schemas.microsoft.com/office/powerpoint/2010/main" val="3258264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10524E9-E361-435E-93CC-D891398D1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AD6F6937-3B5A-4391-9F37-58A571B36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04431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30E83C85-DB0C-490B-A871-12CAF5185A3B}"/>
              </a:ext>
            </a:extLst>
          </p:cNvPr>
          <p:cNvSpPr>
            <a:spLocks noGrp="1"/>
          </p:cNvSpPr>
          <p:nvPr>
            <p:ph type="title"/>
          </p:nvPr>
        </p:nvSpPr>
        <p:spPr>
          <a:xfrm>
            <a:off x="492918" y="996624"/>
            <a:ext cx="2295699" cy="4879788"/>
          </a:xfrm>
        </p:spPr>
        <p:txBody>
          <a:bodyPr>
            <a:normAutofit/>
          </a:bodyPr>
          <a:lstStyle/>
          <a:p>
            <a:endParaRPr lang="en-US" sz="3800" dirty="0">
              <a:solidFill>
                <a:srgbClr val="FFFFFF"/>
              </a:solidFill>
            </a:endParaRPr>
          </a:p>
        </p:txBody>
      </p:sp>
      <p:sp>
        <p:nvSpPr>
          <p:cNvPr id="12" name="Rectangle 11">
            <a:extLst>
              <a:ext uri="{FF2B5EF4-FFF2-40B4-BE49-F238E27FC236}">
                <a16:creationId xmlns="" xmlns:a16="http://schemas.microsoft.com/office/drawing/2014/main" id="{C962AC3C-FEB4-4C6A-8CA6-D570CD0098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41299"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6113B26D-A2AA-46E9-8952-3C2D3A8E3296}"/>
              </a:ext>
            </a:extLst>
          </p:cNvPr>
          <p:cNvSpPr>
            <a:spLocks noGrp="1"/>
          </p:cNvSpPr>
          <p:nvPr>
            <p:ph idx="1"/>
          </p:nvPr>
        </p:nvSpPr>
        <p:spPr>
          <a:xfrm>
            <a:off x="3526910" y="996625"/>
            <a:ext cx="5045875" cy="4864751"/>
          </a:xfrm>
        </p:spPr>
        <p:txBody>
          <a:bodyPr anchor="ctr">
            <a:normAutofit/>
          </a:bodyPr>
          <a:lstStyle/>
          <a:p>
            <a:r>
              <a:rPr lang="en-US" sz="4000" dirty="0">
                <a:solidFill>
                  <a:schemeClr val="tx1"/>
                </a:solidFill>
              </a:rPr>
              <a:t>Despite our good intentions why do racial inequities remain across systems? </a:t>
            </a:r>
          </a:p>
        </p:txBody>
      </p:sp>
    </p:spTree>
    <p:extLst>
      <p:ext uri="{BB962C8B-B14F-4D97-AF65-F5344CB8AC3E}">
        <p14:creationId xmlns:p14="http://schemas.microsoft.com/office/powerpoint/2010/main" val="353986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C31163-775A-4D4A-8C77-2CFE767B689C}"/>
              </a:ext>
            </a:extLst>
          </p:cNvPr>
          <p:cNvSpPr>
            <a:spLocks noGrp="1"/>
          </p:cNvSpPr>
          <p:nvPr>
            <p:ph type="title"/>
          </p:nvPr>
        </p:nvSpPr>
        <p:spPr/>
        <p:txBody>
          <a:bodyPr/>
          <a:lstStyle/>
          <a:p>
            <a:r>
              <a:rPr lang="en-US" dirty="0"/>
              <a:t>Should we perhaps take some time to reflect as a sector?</a:t>
            </a:r>
          </a:p>
        </p:txBody>
      </p:sp>
      <p:pic>
        <p:nvPicPr>
          <p:cNvPr id="5" name="Picture 4" descr="A person holding a baby&#10;&#10;Description automatically generated">
            <a:extLst>
              <a:ext uri="{FF2B5EF4-FFF2-40B4-BE49-F238E27FC236}">
                <a16:creationId xmlns="" xmlns:a16="http://schemas.microsoft.com/office/drawing/2014/main" id="{4C0055E4-C105-42EC-A205-621A5E038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1997635"/>
            <a:ext cx="8041339" cy="4518211"/>
          </a:xfrm>
          <a:prstGeom prst="rect">
            <a:avLst/>
          </a:prstGeom>
        </p:spPr>
      </p:pic>
    </p:spTree>
    <p:extLst>
      <p:ext uri="{BB962C8B-B14F-4D97-AF65-F5344CB8AC3E}">
        <p14:creationId xmlns:p14="http://schemas.microsoft.com/office/powerpoint/2010/main" val="4241601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1E24A02E-5FD2-428E-A1E4-FDF96B0B6C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2808B93E-0C39-407B-943D-71F2BAFB4C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CAE57A47-7CF3-4F4E-9E8F-B90AAC7AE4E5}"/>
              </a:ext>
            </a:extLst>
          </p:cNvPr>
          <p:cNvSpPr>
            <a:spLocks noGrp="1"/>
          </p:cNvSpPr>
          <p:nvPr>
            <p:ph type="ctrTitle"/>
          </p:nvPr>
        </p:nvSpPr>
        <p:spPr>
          <a:xfrm>
            <a:off x="452627" y="770466"/>
            <a:ext cx="6969157" cy="4123267"/>
          </a:xfrm>
        </p:spPr>
        <p:txBody>
          <a:bodyPr>
            <a:normAutofit/>
          </a:bodyPr>
          <a:lstStyle/>
          <a:p>
            <a:r>
              <a:rPr lang="en-US" sz="4600" b="1" dirty="0">
                <a:solidFill>
                  <a:schemeClr val="accent1">
                    <a:lumMod val="75000"/>
                  </a:schemeClr>
                </a:solidFill>
              </a:rPr>
              <a:t>Shifting from Intentions to Lasting Impact: Understanding the Organizational Journey of Addressing Racial Inequities</a:t>
            </a:r>
            <a:br>
              <a:rPr lang="en-US" sz="4600" b="1" dirty="0">
                <a:solidFill>
                  <a:schemeClr val="accent1">
                    <a:lumMod val="75000"/>
                  </a:schemeClr>
                </a:solidFill>
              </a:rPr>
            </a:br>
            <a:endParaRPr lang="en-US" sz="4600" dirty="0">
              <a:solidFill>
                <a:schemeClr val="accent1">
                  <a:lumMod val="75000"/>
                </a:schemeClr>
              </a:solidFill>
            </a:endParaRPr>
          </a:p>
        </p:txBody>
      </p:sp>
      <p:sp>
        <p:nvSpPr>
          <p:cNvPr id="12" name="Rectangle 11">
            <a:extLst>
              <a:ext uri="{FF2B5EF4-FFF2-40B4-BE49-F238E27FC236}">
                <a16:creationId xmlns="" xmlns:a16="http://schemas.microsoft.com/office/drawing/2014/main" id="{7C7E1896-2992-48D4-85AC-95AB8AB147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215466"/>
            <a:ext cx="9144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 xmlns:a16="http://schemas.microsoft.com/office/drawing/2014/main" id="{D44B29B7-E781-4DA5-A037-B9B913841972}"/>
              </a:ext>
            </a:extLst>
          </p:cNvPr>
          <p:cNvSpPr>
            <a:spLocks noGrp="1"/>
          </p:cNvSpPr>
          <p:nvPr>
            <p:ph type="subTitle" idx="1"/>
          </p:nvPr>
        </p:nvSpPr>
        <p:spPr>
          <a:xfrm>
            <a:off x="500634" y="5537199"/>
            <a:ext cx="6921150" cy="800545"/>
          </a:xfrm>
        </p:spPr>
        <p:txBody>
          <a:bodyPr>
            <a:normAutofit/>
          </a:bodyPr>
          <a:lstStyle/>
          <a:p>
            <a:r>
              <a:rPr lang="en-US" sz="1900" dirty="0">
                <a:solidFill>
                  <a:srgbClr val="FFFFFF"/>
                </a:solidFill>
              </a:rPr>
              <a:t>Ashley Weaver, Consultant to the Waco Foundation </a:t>
            </a:r>
          </a:p>
          <a:p>
            <a:r>
              <a:rPr lang="en-US" sz="1900" dirty="0">
                <a:solidFill>
                  <a:srgbClr val="FFFFFF"/>
                </a:solidFill>
              </a:rPr>
              <a:t>&amp; Table Discussion Leads </a:t>
            </a:r>
          </a:p>
        </p:txBody>
      </p:sp>
    </p:spTree>
    <p:extLst>
      <p:ext uri="{BB962C8B-B14F-4D97-AF65-F5344CB8AC3E}">
        <p14:creationId xmlns:p14="http://schemas.microsoft.com/office/powerpoint/2010/main" val="960422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 xmlns:a16="http://schemas.microsoft.com/office/drawing/2014/main" id="{68483532-7F25-4B74-B673-F9C5760704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9EB6F4B6-9E77-4EA9-9182-BFCB1AE5A9B3}"/>
              </a:ext>
            </a:extLst>
          </p:cNvPr>
          <p:cNvSpPr>
            <a:spLocks noGrp="1"/>
          </p:cNvSpPr>
          <p:nvPr>
            <p:ph type="title"/>
          </p:nvPr>
        </p:nvSpPr>
        <p:spPr>
          <a:xfrm>
            <a:off x="5728447" y="770466"/>
            <a:ext cx="2810905" cy="5166409"/>
          </a:xfrm>
        </p:spPr>
        <p:txBody>
          <a:bodyPr vert="horz" lIns="91440" tIns="45720" rIns="91440" bIns="45720" rtlCol="0" anchor="b">
            <a:normAutofit fontScale="90000"/>
          </a:bodyPr>
          <a:lstStyle/>
          <a:p>
            <a:pPr>
              <a:lnSpc>
                <a:spcPct val="80000"/>
              </a:lnSpc>
            </a:pPr>
            <a:r>
              <a:rPr lang="en-US" sz="6800" dirty="0">
                <a:solidFill>
                  <a:srgbClr val="FFFFFF"/>
                </a:solidFill>
              </a:rPr>
              <a:t>How is the mark</a:t>
            </a:r>
            <a:br>
              <a:rPr lang="en-US" sz="6800" dirty="0">
                <a:solidFill>
                  <a:srgbClr val="FFFFFF"/>
                </a:solidFill>
              </a:rPr>
            </a:br>
            <a:r>
              <a:rPr lang="en-US" sz="6800" dirty="0">
                <a:solidFill>
                  <a:srgbClr val="FFFFFF"/>
                </a:solidFill>
              </a:rPr>
              <a:t>perhaps  being</a:t>
            </a:r>
            <a:br>
              <a:rPr lang="en-US" sz="6800" dirty="0">
                <a:solidFill>
                  <a:srgbClr val="FFFFFF"/>
                </a:solidFill>
              </a:rPr>
            </a:br>
            <a:r>
              <a:rPr lang="en-US" sz="6800" dirty="0">
                <a:solidFill>
                  <a:srgbClr val="FFFFFF"/>
                </a:solidFill>
              </a:rPr>
              <a:t>missed?</a:t>
            </a:r>
          </a:p>
        </p:txBody>
      </p:sp>
      <p:pic>
        <p:nvPicPr>
          <p:cNvPr id="2054" name="Picture 3" descr="Image result for dart meme">
            <a:hlinkClick r:id="rId2"/>
            <a:extLst>
              <a:ext uri="{FF2B5EF4-FFF2-40B4-BE49-F238E27FC236}">
                <a16:creationId xmlns="" xmlns:a16="http://schemas.microsoft.com/office/drawing/2014/main" id="{00E29DF4-97C6-461B-B6F1-9D9EF1274A0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9226" t="17925" r="8604" b="19877"/>
          <a:stretch/>
        </p:blipFill>
        <p:spPr bwMode="auto">
          <a:xfrm>
            <a:off x="-7716" y="-53788"/>
            <a:ext cx="5619202" cy="691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467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EDCE71-8861-4819-A1B6-8ADC9693DA6E}"/>
              </a:ext>
            </a:extLst>
          </p:cNvPr>
          <p:cNvSpPr>
            <a:spLocks noGrp="1"/>
          </p:cNvSpPr>
          <p:nvPr>
            <p:ph type="title"/>
          </p:nvPr>
        </p:nvSpPr>
        <p:spPr/>
        <p:txBody>
          <a:bodyPr/>
          <a:lstStyle/>
          <a:p>
            <a:r>
              <a:rPr lang="en-US" dirty="0"/>
              <a:t>Equity in the Center helps us to understand….</a:t>
            </a:r>
          </a:p>
        </p:txBody>
      </p:sp>
      <p:sp>
        <p:nvSpPr>
          <p:cNvPr id="3" name="Content Placeholder 2">
            <a:extLst>
              <a:ext uri="{FF2B5EF4-FFF2-40B4-BE49-F238E27FC236}">
                <a16:creationId xmlns="" xmlns:a16="http://schemas.microsoft.com/office/drawing/2014/main" id="{50998496-18A1-4019-BB3E-D35F8204CAA7}"/>
              </a:ext>
            </a:extLst>
          </p:cNvPr>
          <p:cNvSpPr>
            <a:spLocks noGrp="1"/>
          </p:cNvSpPr>
          <p:nvPr>
            <p:ph idx="1"/>
          </p:nvPr>
        </p:nvSpPr>
        <p:spPr>
          <a:xfrm>
            <a:off x="571500" y="2051200"/>
            <a:ext cx="8294592" cy="4160413"/>
          </a:xfrm>
        </p:spPr>
        <p:txBody>
          <a:bodyPr>
            <a:normAutofit/>
          </a:bodyPr>
          <a:lstStyle/>
          <a:p>
            <a:pPr marL="0" indent="0">
              <a:buNone/>
            </a:pPr>
            <a:endParaRPr lang="en-US" dirty="0"/>
          </a:p>
          <a:p>
            <a:pPr marL="0" indent="0" algn="just">
              <a:buNone/>
            </a:pPr>
            <a:r>
              <a:rPr lang="en-US" dirty="0"/>
              <a:t>While issue-specific dynamics play an important role in driving social impact (e.g., public policy around affordable housing or the elimination of food deserts to create access to nutritious foods), </a:t>
            </a:r>
            <a:r>
              <a:rPr lang="en-US" b="1" dirty="0"/>
              <a:t>the thread of structural racism runs through almost every issue faced by the U.S. social sector</a:t>
            </a:r>
            <a:r>
              <a:rPr lang="en-US" dirty="0"/>
              <a:t>. </a:t>
            </a:r>
            <a:r>
              <a:rPr lang="en-US" b="1" dirty="0"/>
              <a:t>Race equity must be centered </a:t>
            </a:r>
            <a:r>
              <a:rPr lang="en-US" dirty="0"/>
              <a:t>as a core goal of social impact across the sector </a:t>
            </a:r>
            <a:r>
              <a:rPr lang="en-US" b="1" dirty="0"/>
              <a:t>in order to achieve our true potential and fulfill our organizational missions</a:t>
            </a:r>
            <a:r>
              <a:rPr lang="en-US" dirty="0"/>
              <a:t>.</a:t>
            </a:r>
          </a:p>
          <a:p>
            <a:pPr marL="0" indent="0">
              <a:buNone/>
            </a:pPr>
            <a:endParaRPr lang="en-US" dirty="0"/>
          </a:p>
        </p:txBody>
      </p:sp>
    </p:spTree>
    <p:extLst>
      <p:ext uri="{BB962C8B-B14F-4D97-AF65-F5344CB8AC3E}">
        <p14:creationId xmlns:p14="http://schemas.microsoft.com/office/powerpoint/2010/main" val="4063762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718329-E4BA-4F8B-A534-1CACED2ABDD5}"/>
              </a:ext>
            </a:extLst>
          </p:cNvPr>
          <p:cNvSpPr>
            <a:spLocks noGrp="1"/>
          </p:cNvSpPr>
          <p:nvPr>
            <p:ph type="title"/>
          </p:nvPr>
        </p:nvSpPr>
        <p:spPr/>
        <p:txBody>
          <a:bodyPr/>
          <a:lstStyle/>
          <a:p>
            <a:r>
              <a:rPr lang="en-US" dirty="0"/>
              <a:t>As a result….</a:t>
            </a:r>
          </a:p>
        </p:txBody>
      </p:sp>
      <p:sp>
        <p:nvSpPr>
          <p:cNvPr id="3" name="Content Placeholder 2">
            <a:extLst>
              <a:ext uri="{FF2B5EF4-FFF2-40B4-BE49-F238E27FC236}">
                <a16:creationId xmlns="" xmlns:a16="http://schemas.microsoft.com/office/drawing/2014/main" id="{72F9C5E7-A734-4B4F-B7D7-6F7C5D32CE2E}"/>
              </a:ext>
            </a:extLst>
          </p:cNvPr>
          <p:cNvSpPr>
            <a:spLocks noGrp="1"/>
          </p:cNvSpPr>
          <p:nvPr>
            <p:ph idx="1"/>
          </p:nvPr>
        </p:nvSpPr>
        <p:spPr>
          <a:xfrm>
            <a:off x="571500" y="2003903"/>
            <a:ext cx="8065294" cy="3766185"/>
          </a:xfrm>
        </p:spPr>
        <p:txBody>
          <a:bodyPr>
            <a:normAutofit/>
          </a:bodyPr>
          <a:lstStyle/>
          <a:p>
            <a:pPr marL="0" indent="0">
              <a:buNone/>
            </a:pPr>
            <a:r>
              <a:rPr lang="en-US" dirty="0"/>
              <a:t>Cooper Foundation &amp; Waco Foundation have: </a:t>
            </a:r>
          </a:p>
          <a:p>
            <a:pPr lvl="1">
              <a:buFont typeface="Courier New" panose="02070309020205020404" pitchFamily="49" charset="0"/>
              <a:buChar char="o"/>
            </a:pPr>
            <a:r>
              <a:rPr lang="en-US" dirty="0"/>
              <a:t>Hosted REI workshops since 2016 </a:t>
            </a:r>
          </a:p>
          <a:p>
            <a:pPr lvl="1">
              <a:buFont typeface="Courier New" panose="02070309020205020404" pitchFamily="49" charset="0"/>
              <a:buChar char="o"/>
            </a:pPr>
            <a:r>
              <a:rPr lang="en-US" dirty="0"/>
              <a:t>Their Staff &amp; Board participate in the REI workshop</a:t>
            </a:r>
          </a:p>
          <a:p>
            <a:pPr lvl="1">
              <a:buFont typeface="Courier New" panose="02070309020205020404" pitchFamily="49" charset="0"/>
              <a:buChar char="o"/>
            </a:pPr>
            <a:r>
              <a:rPr lang="en-US" dirty="0"/>
              <a:t>Allocated resources to continue race equity work </a:t>
            </a:r>
          </a:p>
          <a:p>
            <a:pPr lvl="1">
              <a:buFont typeface="Courier New" panose="02070309020205020404" pitchFamily="49" charset="0"/>
              <a:buChar char="o"/>
            </a:pPr>
            <a:r>
              <a:rPr lang="en-US" dirty="0"/>
              <a:t>Increased REI workshops and trainings this year</a:t>
            </a:r>
          </a:p>
          <a:p>
            <a:pPr lvl="1">
              <a:buFont typeface="Courier New" panose="02070309020205020404" pitchFamily="49" charset="0"/>
              <a:buChar char="o"/>
            </a:pPr>
            <a:r>
              <a:rPr lang="en-US" dirty="0"/>
              <a:t>Become a part of the CF Leads Equity 2019-2020 Cohort </a:t>
            </a:r>
          </a:p>
          <a:p>
            <a:endParaRPr lang="en-US" dirty="0"/>
          </a:p>
        </p:txBody>
      </p:sp>
    </p:spTree>
    <p:extLst>
      <p:ext uri="{BB962C8B-B14F-4D97-AF65-F5344CB8AC3E}">
        <p14:creationId xmlns:p14="http://schemas.microsoft.com/office/powerpoint/2010/main" val="1681388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5C29B2-49B0-4E5B-A435-545ED270DE9B}"/>
              </a:ext>
            </a:extLst>
          </p:cNvPr>
          <p:cNvSpPr>
            <a:spLocks noGrp="1"/>
          </p:cNvSpPr>
          <p:nvPr>
            <p:ph type="title"/>
          </p:nvPr>
        </p:nvSpPr>
        <p:spPr/>
        <p:txBody>
          <a:bodyPr/>
          <a:lstStyle/>
          <a:p>
            <a:r>
              <a:rPr lang="en-US" dirty="0"/>
              <a:t>What is the ultimate goal? </a:t>
            </a:r>
          </a:p>
        </p:txBody>
      </p:sp>
      <p:sp>
        <p:nvSpPr>
          <p:cNvPr id="3" name="Content Placeholder 2">
            <a:extLst>
              <a:ext uri="{FF2B5EF4-FFF2-40B4-BE49-F238E27FC236}">
                <a16:creationId xmlns="" xmlns:a16="http://schemas.microsoft.com/office/drawing/2014/main" id="{1F9B2DF2-3CA2-4B39-A52E-87E1A43B8EAA}"/>
              </a:ext>
            </a:extLst>
          </p:cNvPr>
          <p:cNvSpPr>
            <a:spLocks noGrp="1"/>
          </p:cNvSpPr>
          <p:nvPr>
            <p:ph idx="1"/>
          </p:nvPr>
        </p:nvSpPr>
        <p:spPr/>
        <p:txBody>
          <a:bodyPr>
            <a:normAutofit/>
          </a:bodyPr>
          <a:lstStyle/>
          <a:p>
            <a:pPr marL="0" indent="0">
              <a:buNone/>
            </a:pPr>
            <a:r>
              <a:rPr lang="en-US" sz="4000" dirty="0"/>
              <a:t>Achieving race equity — the condition where one’s racial identity has no influence on how one fares in society.</a:t>
            </a:r>
          </a:p>
          <a:p>
            <a:pPr marL="0" indent="0">
              <a:buNone/>
            </a:pPr>
            <a:endParaRPr lang="en-US" sz="4000" dirty="0"/>
          </a:p>
          <a:p>
            <a:pPr marL="0" indent="0">
              <a:buNone/>
            </a:pPr>
            <a:endParaRPr lang="en-US" sz="4000" dirty="0"/>
          </a:p>
          <a:p>
            <a:pPr marL="0" indent="0" algn="r">
              <a:buNone/>
            </a:pPr>
            <a:r>
              <a:rPr lang="en-US" dirty="0"/>
              <a:t>- Equity in the Center </a:t>
            </a:r>
          </a:p>
          <a:p>
            <a:endParaRPr lang="en-US" dirty="0"/>
          </a:p>
        </p:txBody>
      </p:sp>
    </p:spTree>
    <p:extLst>
      <p:ext uri="{BB962C8B-B14F-4D97-AF65-F5344CB8AC3E}">
        <p14:creationId xmlns:p14="http://schemas.microsoft.com/office/powerpoint/2010/main" val="1135318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5C29B2-49B0-4E5B-A435-545ED270DE9B}"/>
              </a:ext>
            </a:extLst>
          </p:cNvPr>
          <p:cNvSpPr>
            <a:spLocks noGrp="1"/>
          </p:cNvSpPr>
          <p:nvPr>
            <p:ph type="title"/>
          </p:nvPr>
        </p:nvSpPr>
        <p:spPr/>
        <p:txBody>
          <a:bodyPr/>
          <a:lstStyle/>
          <a:p>
            <a:r>
              <a:rPr lang="en-US" dirty="0"/>
              <a:t>How do we achieve racial equity? </a:t>
            </a:r>
          </a:p>
        </p:txBody>
      </p:sp>
      <p:sp>
        <p:nvSpPr>
          <p:cNvPr id="3" name="Content Placeholder 2">
            <a:extLst>
              <a:ext uri="{FF2B5EF4-FFF2-40B4-BE49-F238E27FC236}">
                <a16:creationId xmlns="" xmlns:a16="http://schemas.microsoft.com/office/drawing/2014/main" id="{1F9B2DF2-3CA2-4B39-A52E-87E1A43B8EAA}"/>
              </a:ext>
            </a:extLst>
          </p:cNvPr>
          <p:cNvSpPr>
            <a:spLocks noGrp="1"/>
          </p:cNvSpPr>
          <p:nvPr>
            <p:ph idx="1"/>
          </p:nvPr>
        </p:nvSpPr>
        <p:spPr/>
        <p:txBody>
          <a:bodyPr>
            <a:normAutofit fontScale="92500" lnSpcReduction="10000"/>
          </a:bodyPr>
          <a:lstStyle/>
          <a:p>
            <a:pPr algn="ctr"/>
            <a:endParaRPr lang="en-US" sz="4400" dirty="0"/>
          </a:p>
          <a:p>
            <a:pPr algn="ctr"/>
            <a:endParaRPr lang="en-US" sz="4400" dirty="0"/>
          </a:p>
          <a:p>
            <a:pPr algn="ctr"/>
            <a:r>
              <a:rPr lang="en-US" sz="4400" dirty="0"/>
              <a:t>By Building a Race Equity Culture </a:t>
            </a:r>
            <a:endParaRPr lang="en-US" dirty="0"/>
          </a:p>
          <a:p>
            <a:endParaRPr lang="en-US" dirty="0"/>
          </a:p>
          <a:p>
            <a:endParaRPr lang="en-US" dirty="0"/>
          </a:p>
          <a:p>
            <a:endParaRPr lang="en-US" dirty="0"/>
          </a:p>
          <a:p>
            <a:pPr algn="r"/>
            <a:r>
              <a:rPr lang="en-US" dirty="0"/>
              <a:t>- Equity In The Center</a:t>
            </a:r>
          </a:p>
          <a:p>
            <a:endParaRPr lang="en-US" dirty="0"/>
          </a:p>
          <a:p>
            <a:endParaRPr lang="en-US" dirty="0"/>
          </a:p>
        </p:txBody>
      </p:sp>
    </p:spTree>
    <p:extLst>
      <p:ext uri="{BB962C8B-B14F-4D97-AF65-F5344CB8AC3E}">
        <p14:creationId xmlns:p14="http://schemas.microsoft.com/office/powerpoint/2010/main" val="1778425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5C29B2-49B0-4E5B-A435-545ED270DE9B}"/>
              </a:ext>
            </a:extLst>
          </p:cNvPr>
          <p:cNvSpPr>
            <a:spLocks noGrp="1"/>
          </p:cNvSpPr>
          <p:nvPr>
            <p:ph type="title"/>
          </p:nvPr>
        </p:nvSpPr>
        <p:spPr/>
        <p:txBody>
          <a:bodyPr/>
          <a:lstStyle/>
          <a:p>
            <a:r>
              <a:rPr lang="en-US" dirty="0"/>
              <a:t>How do you do that? </a:t>
            </a:r>
          </a:p>
        </p:txBody>
      </p:sp>
      <p:sp>
        <p:nvSpPr>
          <p:cNvPr id="3" name="Content Placeholder 2">
            <a:extLst>
              <a:ext uri="{FF2B5EF4-FFF2-40B4-BE49-F238E27FC236}">
                <a16:creationId xmlns="" xmlns:a16="http://schemas.microsoft.com/office/drawing/2014/main" id="{1F9B2DF2-3CA2-4B39-A52E-87E1A43B8EAA}"/>
              </a:ext>
            </a:extLst>
          </p:cNvPr>
          <p:cNvSpPr>
            <a:spLocks noGrp="1"/>
          </p:cNvSpPr>
          <p:nvPr>
            <p:ph idx="1"/>
          </p:nvPr>
        </p:nvSpPr>
        <p:spPr>
          <a:xfrm>
            <a:off x="507206" y="1993393"/>
            <a:ext cx="8065294" cy="4528276"/>
          </a:xfrm>
        </p:spPr>
        <p:txBody>
          <a:bodyPr>
            <a:normAutofit fontScale="92500" lnSpcReduction="20000"/>
          </a:bodyPr>
          <a:lstStyle/>
          <a:p>
            <a:r>
              <a:rPr lang="en-US" b="1" dirty="0"/>
              <a:t>Building a Race Equity Culture </a:t>
            </a:r>
          </a:p>
          <a:p>
            <a:endParaRPr lang="en-US" dirty="0"/>
          </a:p>
          <a:p>
            <a:pPr algn="r"/>
            <a:r>
              <a:rPr lang="en-US" dirty="0"/>
              <a:t>is the foundational work when organizations seek to advance race equity.</a:t>
            </a:r>
          </a:p>
          <a:p>
            <a:pPr algn="r"/>
            <a:endParaRPr lang="en-US" dirty="0"/>
          </a:p>
          <a:p>
            <a:pPr algn="r"/>
            <a:r>
              <a:rPr lang="en-US" dirty="0"/>
              <a:t>requires an adaptive and transformational approach that impacts behaviors and mindsets as well as practices, programs, and processes.</a:t>
            </a:r>
          </a:p>
          <a:p>
            <a:endParaRPr lang="en-US" dirty="0"/>
          </a:p>
          <a:p>
            <a:r>
              <a:rPr lang="en-US" b="1" dirty="0"/>
              <a:t>The Awake to Woke to Work Framework breaks down the steps for organizations to build a race equity culture. </a:t>
            </a:r>
          </a:p>
          <a:p>
            <a:pPr algn="r"/>
            <a:endParaRPr lang="en-US" dirty="0"/>
          </a:p>
          <a:p>
            <a:pPr algn="r"/>
            <a:r>
              <a:rPr lang="en-US" dirty="0"/>
              <a:t>- Equity In The Center </a:t>
            </a:r>
          </a:p>
          <a:p>
            <a:endParaRPr lang="en-US" dirty="0"/>
          </a:p>
        </p:txBody>
      </p:sp>
    </p:spTree>
    <p:extLst>
      <p:ext uri="{BB962C8B-B14F-4D97-AF65-F5344CB8AC3E}">
        <p14:creationId xmlns:p14="http://schemas.microsoft.com/office/powerpoint/2010/main" val="1469938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8E7CFAA6-1DBB-43B0-BD82-2FB83CF4E4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E59B42B7-3D8B-4BF1-B1CB-BC36A0E78B0D}"/>
              </a:ext>
            </a:extLst>
          </p:cNvPr>
          <p:cNvSpPr>
            <a:spLocks noGrp="1"/>
          </p:cNvSpPr>
          <p:nvPr>
            <p:ph type="title"/>
          </p:nvPr>
        </p:nvSpPr>
        <p:spPr>
          <a:xfrm>
            <a:off x="529726" y="792163"/>
            <a:ext cx="2960998" cy="5492750"/>
          </a:xfrm>
        </p:spPr>
        <p:txBody>
          <a:bodyPr>
            <a:normAutofit/>
          </a:bodyPr>
          <a:lstStyle/>
          <a:p>
            <a:r>
              <a:rPr lang="en-US" sz="4000" dirty="0">
                <a:solidFill>
                  <a:schemeClr val="tx1"/>
                </a:solidFill>
              </a:rPr>
              <a:t>AWAKE to WOKE to WORK: Building a Race  Equity Culture from Equity in the Center </a:t>
            </a:r>
            <a:br>
              <a:rPr lang="en-US" sz="4000" dirty="0">
                <a:solidFill>
                  <a:schemeClr val="tx1"/>
                </a:solidFill>
              </a:rPr>
            </a:br>
            <a:endParaRPr lang="en-US" sz="4000" dirty="0">
              <a:solidFill>
                <a:schemeClr val="tx1"/>
              </a:solidFill>
            </a:endParaRPr>
          </a:p>
        </p:txBody>
      </p:sp>
      <p:cxnSp>
        <p:nvCxnSpPr>
          <p:cNvPr id="6" name="Straight Connector 9">
            <a:extLst>
              <a:ext uri="{FF2B5EF4-FFF2-40B4-BE49-F238E27FC236}">
                <a16:creationId xmlns="" xmlns:a16="http://schemas.microsoft.com/office/drawing/2014/main" id="{9E13708B-D2E3-41E3-BD49-F910056473E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728492"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7F606F4E-B6B3-4A3B-9609-3FD0C1C066A2}"/>
              </a:ext>
            </a:extLst>
          </p:cNvPr>
          <p:cNvSpPr>
            <a:spLocks noGrp="1"/>
          </p:cNvSpPr>
          <p:nvPr>
            <p:ph idx="1"/>
          </p:nvPr>
        </p:nvSpPr>
        <p:spPr>
          <a:xfrm>
            <a:off x="3966261" y="639764"/>
            <a:ext cx="4606524" cy="5492749"/>
          </a:xfrm>
        </p:spPr>
        <p:txBody>
          <a:bodyPr anchor="ctr">
            <a:normAutofit/>
          </a:bodyPr>
          <a:lstStyle/>
          <a:p>
            <a:pPr marL="0" lvl="1" indent="0">
              <a:buNone/>
            </a:pPr>
            <a:r>
              <a:rPr lang="en-US" dirty="0"/>
              <a:t>Two parts: </a:t>
            </a:r>
          </a:p>
          <a:p>
            <a:pPr lvl="1">
              <a:buFont typeface="Courier New" panose="02070309020205020404" pitchFamily="49" charset="0"/>
              <a:buChar char="o"/>
            </a:pPr>
            <a:r>
              <a:rPr lang="en-US" dirty="0"/>
              <a:t>An overview of the resource</a:t>
            </a:r>
          </a:p>
          <a:p>
            <a:pPr lvl="1">
              <a:buFont typeface="Courier New" panose="02070309020205020404" pitchFamily="49" charset="0"/>
              <a:buChar char="o"/>
            </a:pPr>
            <a:r>
              <a:rPr lang="en-US" dirty="0"/>
              <a:t>Table discussions </a:t>
            </a:r>
          </a:p>
          <a:p>
            <a:endParaRPr lang="en-US" dirty="0"/>
          </a:p>
        </p:txBody>
      </p:sp>
    </p:spTree>
    <p:extLst>
      <p:ext uri="{BB962C8B-B14F-4D97-AF65-F5344CB8AC3E}">
        <p14:creationId xmlns:p14="http://schemas.microsoft.com/office/powerpoint/2010/main" val="1236410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8E7CFAA6-1DBB-43B0-BD82-2FB83CF4E4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 xmlns:a16="http://schemas.microsoft.com/office/drawing/2014/main" id="{9E13708B-D2E3-41E3-BD49-F910056473E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728492"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C04CA9DF-E225-45D4-935B-0608D83CA63C}"/>
              </a:ext>
            </a:extLst>
          </p:cNvPr>
          <p:cNvSpPr>
            <a:spLocks noGrp="1"/>
          </p:cNvSpPr>
          <p:nvPr>
            <p:ph idx="1"/>
          </p:nvPr>
        </p:nvSpPr>
        <p:spPr>
          <a:xfrm>
            <a:off x="3966261" y="639764"/>
            <a:ext cx="4606524" cy="5492749"/>
          </a:xfrm>
        </p:spPr>
        <p:txBody>
          <a:bodyPr anchor="ctr">
            <a:normAutofit/>
          </a:bodyPr>
          <a:lstStyle/>
          <a:p>
            <a:pPr marL="0" indent="0">
              <a:buNone/>
            </a:pPr>
            <a:r>
              <a:rPr lang="en-US" sz="5400" dirty="0"/>
              <a:t>The Components of the Awake to Woke to Work Framework </a:t>
            </a:r>
          </a:p>
        </p:txBody>
      </p:sp>
    </p:spTree>
    <p:extLst>
      <p:ext uri="{BB962C8B-B14F-4D97-AF65-F5344CB8AC3E}">
        <p14:creationId xmlns:p14="http://schemas.microsoft.com/office/powerpoint/2010/main" val="30896117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D6F6937-3B5A-4391-9F37-58A571B36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0443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31C77879-BF6E-411D-A014-5819E58EC653}"/>
              </a:ext>
            </a:extLst>
          </p:cNvPr>
          <p:cNvSpPr>
            <a:spLocks noGrp="1"/>
          </p:cNvSpPr>
          <p:nvPr>
            <p:ph type="title"/>
          </p:nvPr>
        </p:nvSpPr>
        <p:spPr>
          <a:xfrm>
            <a:off x="492918" y="390611"/>
            <a:ext cx="2241198" cy="4984578"/>
          </a:xfrm>
        </p:spPr>
        <p:txBody>
          <a:bodyPr>
            <a:normAutofit/>
          </a:bodyPr>
          <a:lstStyle/>
          <a:p>
            <a:r>
              <a:rPr lang="en-US" sz="6000" dirty="0">
                <a:solidFill>
                  <a:schemeClr val="bg1"/>
                </a:solidFill>
              </a:rPr>
              <a:t>Race Equity Cycle</a:t>
            </a:r>
          </a:p>
        </p:txBody>
      </p:sp>
      <p:sp>
        <p:nvSpPr>
          <p:cNvPr id="3" name="Content Placeholder 2">
            <a:extLst>
              <a:ext uri="{FF2B5EF4-FFF2-40B4-BE49-F238E27FC236}">
                <a16:creationId xmlns="" xmlns:a16="http://schemas.microsoft.com/office/drawing/2014/main" id="{B1597E10-7A37-4557-AF33-1BA4D5783E9E}"/>
              </a:ext>
            </a:extLst>
          </p:cNvPr>
          <p:cNvSpPr>
            <a:spLocks noGrp="1"/>
          </p:cNvSpPr>
          <p:nvPr>
            <p:ph idx="1"/>
          </p:nvPr>
        </p:nvSpPr>
        <p:spPr>
          <a:xfrm>
            <a:off x="3460791" y="936711"/>
            <a:ext cx="5111994" cy="4984578"/>
          </a:xfrm>
        </p:spPr>
        <p:txBody>
          <a:bodyPr anchor="ctr">
            <a:normAutofit/>
          </a:bodyPr>
          <a:lstStyle/>
          <a:p>
            <a:pPr>
              <a:buFont typeface="Courier New" panose="02070309020205020404" pitchFamily="49" charset="0"/>
              <a:buChar char="o"/>
            </a:pPr>
            <a:r>
              <a:rPr lang="en-US" sz="2200" dirty="0"/>
              <a:t>This journey of change pushes organizations to become more committed, more knowledgeable, and more skilled in analyzing race, racism, and race equity, and in placing these issues at the forefront of organizational and operational strategy. </a:t>
            </a:r>
          </a:p>
          <a:p>
            <a:pPr>
              <a:buFont typeface="Courier New" panose="02070309020205020404" pitchFamily="49" charset="0"/>
              <a:buChar char="o"/>
            </a:pPr>
            <a:r>
              <a:rPr lang="en-US" sz="2200" dirty="0"/>
              <a:t>Because each organization is comprised of different people, systems, and histories, individual organizations will enter the Race Equity Cycle at different stages and will approach their race equity at varying levels.</a:t>
            </a:r>
          </a:p>
        </p:txBody>
      </p:sp>
    </p:spTree>
    <p:extLst>
      <p:ext uri="{BB962C8B-B14F-4D97-AF65-F5344CB8AC3E}">
        <p14:creationId xmlns:p14="http://schemas.microsoft.com/office/powerpoint/2010/main" val="266467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278B60-8A58-4830-9A57-411479DE0A9D}"/>
              </a:ext>
            </a:extLst>
          </p:cNvPr>
          <p:cNvSpPr>
            <a:spLocks noGrp="1"/>
          </p:cNvSpPr>
          <p:nvPr>
            <p:ph type="title"/>
          </p:nvPr>
        </p:nvSpPr>
        <p:spPr>
          <a:xfrm>
            <a:off x="492919" y="85369"/>
            <a:ext cx="8079581" cy="1658198"/>
          </a:xfrm>
        </p:spPr>
        <p:txBody>
          <a:bodyPr/>
          <a:lstStyle/>
          <a:p>
            <a:r>
              <a:rPr lang="en-US" dirty="0"/>
              <a:t>AWW Components </a:t>
            </a:r>
          </a:p>
        </p:txBody>
      </p:sp>
      <p:sp>
        <p:nvSpPr>
          <p:cNvPr id="3" name="Content Placeholder 2">
            <a:extLst>
              <a:ext uri="{FF2B5EF4-FFF2-40B4-BE49-F238E27FC236}">
                <a16:creationId xmlns="" xmlns:a16="http://schemas.microsoft.com/office/drawing/2014/main" id="{6DB8B57C-BD5D-45D9-9F24-E6966571DD01}"/>
              </a:ext>
            </a:extLst>
          </p:cNvPr>
          <p:cNvSpPr>
            <a:spLocks noGrp="1"/>
          </p:cNvSpPr>
          <p:nvPr>
            <p:ph idx="1"/>
          </p:nvPr>
        </p:nvSpPr>
        <p:spPr>
          <a:xfrm>
            <a:off x="409903" y="1493741"/>
            <a:ext cx="8305720" cy="3766185"/>
          </a:xfrm>
        </p:spPr>
        <p:txBody>
          <a:bodyPr>
            <a:normAutofit/>
          </a:bodyPr>
          <a:lstStyle/>
          <a:p>
            <a:pPr lvl="1">
              <a:buFont typeface="Courier New" panose="02070309020205020404" pitchFamily="49" charset="0"/>
              <a:buChar char="o"/>
            </a:pPr>
            <a:r>
              <a:rPr lang="en-US" sz="4800" dirty="0"/>
              <a:t>Levels</a:t>
            </a:r>
          </a:p>
          <a:p>
            <a:pPr lvl="1">
              <a:buFont typeface="Courier New" panose="02070309020205020404" pitchFamily="49" charset="0"/>
              <a:buChar char="o"/>
            </a:pPr>
            <a:r>
              <a:rPr lang="en-US" sz="4800" dirty="0"/>
              <a:t>Levers</a:t>
            </a:r>
          </a:p>
          <a:p>
            <a:pPr lvl="1">
              <a:buFont typeface="Courier New" panose="02070309020205020404" pitchFamily="49" charset="0"/>
              <a:buChar char="o"/>
            </a:pPr>
            <a:r>
              <a:rPr lang="en-US" sz="4800" dirty="0"/>
              <a:t>Categories  </a:t>
            </a:r>
          </a:p>
        </p:txBody>
      </p:sp>
      <p:pic>
        <p:nvPicPr>
          <p:cNvPr id="5" name="Picture 4">
            <a:extLst>
              <a:ext uri="{FF2B5EF4-FFF2-40B4-BE49-F238E27FC236}">
                <a16:creationId xmlns="" xmlns:a16="http://schemas.microsoft.com/office/drawing/2014/main" id="{0B42C979-8289-4E02-AD5F-A0D9C29018BA}"/>
              </a:ext>
            </a:extLst>
          </p:cNvPr>
          <p:cNvPicPr>
            <a:picLocks noChangeAspect="1"/>
          </p:cNvPicPr>
          <p:nvPr/>
        </p:nvPicPr>
        <p:blipFill rotWithShape="1">
          <a:blip r:embed="rId2"/>
          <a:srcRect l="37361" t="19055" r="15833" b="14062"/>
          <a:stretch/>
        </p:blipFill>
        <p:spPr>
          <a:xfrm>
            <a:off x="3586079" y="1493741"/>
            <a:ext cx="5445941" cy="5187950"/>
          </a:xfrm>
          <a:prstGeom prst="rect">
            <a:avLst/>
          </a:prstGeom>
        </p:spPr>
      </p:pic>
    </p:spTree>
    <p:extLst>
      <p:ext uri="{BB962C8B-B14F-4D97-AF65-F5344CB8AC3E}">
        <p14:creationId xmlns:p14="http://schemas.microsoft.com/office/powerpoint/2010/main" val="2224389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F74C47-C3AC-42AE-B053-C15B3BA908EF}"/>
              </a:ext>
            </a:extLst>
          </p:cNvPr>
          <p:cNvSpPr>
            <a:spLocks noGrp="1"/>
          </p:cNvSpPr>
          <p:nvPr>
            <p:ph type="title"/>
          </p:nvPr>
        </p:nvSpPr>
        <p:spPr/>
        <p:txBody>
          <a:bodyPr/>
          <a:lstStyle/>
          <a:p>
            <a:r>
              <a:rPr lang="en-US" dirty="0"/>
              <a:t>A little about me</a:t>
            </a:r>
          </a:p>
        </p:txBody>
      </p:sp>
      <p:sp>
        <p:nvSpPr>
          <p:cNvPr id="3" name="Content Placeholder 2">
            <a:extLst>
              <a:ext uri="{FF2B5EF4-FFF2-40B4-BE49-F238E27FC236}">
                <a16:creationId xmlns="" xmlns:a16="http://schemas.microsoft.com/office/drawing/2014/main" id="{AC5DDEAD-E7CB-4000-A6A8-ADD7D4770B71}"/>
              </a:ext>
            </a:extLst>
          </p:cNvPr>
          <p:cNvSpPr>
            <a:spLocks noGrp="1"/>
          </p:cNvSpPr>
          <p:nvPr>
            <p:ph idx="1"/>
          </p:nvPr>
        </p:nvSpPr>
        <p:spPr>
          <a:xfrm>
            <a:off x="507206" y="2236742"/>
            <a:ext cx="8065294" cy="3766185"/>
          </a:xfrm>
        </p:spPr>
        <p:txBody>
          <a:bodyPr/>
          <a:lstStyle/>
          <a:p>
            <a:pPr marL="342900" lvl="1">
              <a:buFont typeface="Courier New" panose="02070309020205020404" pitchFamily="49" charset="0"/>
              <a:buChar char="o"/>
            </a:pPr>
            <a:r>
              <a:rPr lang="en-US" dirty="0"/>
              <a:t>Native Wacoan </a:t>
            </a:r>
          </a:p>
          <a:p>
            <a:pPr marL="342900" lvl="1">
              <a:buFont typeface="Courier New" panose="02070309020205020404" pitchFamily="49" charset="0"/>
              <a:buChar char="o"/>
            </a:pPr>
            <a:r>
              <a:rPr lang="en-US" dirty="0"/>
              <a:t>Black Female</a:t>
            </a:r>
          </a:p>
          <a:p>
            <a:pPr marL="342900" lvl="1">
              <a:buFont typeface="Courier New" panose="02070309020205020404" pitchFamily="49" charset="0"/>
              <a:buChar char="o"/>
            </a:pPr>
            <a:r>
              <a:rPr lang="en-US" dirty="0"/>
              <a:t>Degrees in Early Childhood Education &amp; Urban Education Policy </a:t>
            </a:r>
          </a:p>
          <a:p>
            <a:pPr marL="342900" lvl="1">
              <a:buFont typeface="Courier New" panose="02070309020205020404" pitchFamily="49" charset="0"/>
              <a:buChar char="o"/>
            </a:pPr>
            <a:r>
              <a:rPr lang="en-US" dirty="0"/>
              <a:t>Served as the Waco Foundation Director of the SmartBabies Initiative </a:t>
            </a:r>
          </a:p>
          <a:p>
            <a:pPr marL="342900" lvl="1">
              <a:buFont typeface="Courier New" panose="02070309020205020404" pitchFamily="49" charset="0"/>
              <a:buChar char="o"/>
            </a:pPr>
            <a:r>
              <a:rPr lang="en-US" dirty="0"/>
              <a:t>Currently serve as a consultant with the Waco Foundation</a:t>
            </a:r>
          </a:p>
          <a:p>
            <a:pPr marL="342900" lvl="1">
              <a:buFont typeface="Courier New" panose="02070309020205020404" pitchFamily="49" charset="0"/>
              <a:buChar char="o"/>
            </a:pPr>
            <a:r>
              <a:rPr lang="en-US" dirty="0"/>
              <a:t>Continually learning to understand the impact of race and racism on myself and the world I live in (aka not an expert)</a:t>
            </a:r>
          </a:p>
        </p:txBody>
      </p:sp>
    </p:spTree>
    <p:extLst>
      <p:ext uri="{BB962C8B-B14F-4D97-AF65-F5344CB8AC3E}">
        <p14:creationId xmlns:p14="http://schemas.microsoft.com/office/powerpoint/2010/main" val="2299794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F174B23-DE04-4B5E-BA1E-9A016A4DAE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4F1DDE29-6194-4DBA-A72F-F1E7E1AEDC9A}"/>
              </a:ext>
            </a:extLst>
          </p:cNvPr>
          <p:cNvSpPr>
            <a:spLocks noGrp="1"/>
          </p:cNvSpPr>
          <p:nvPr>
            <p:ph type="title"/>
          </p:nvPr>
        </p:nvSpPr>
        <p:spPr>
          <a:xfrm>
            <a:off x="540034" y="313267"/>
            <a:ext cx="2600288" cy="3352800"/>
          </a:xfrm>
        </p:spPr>
        <p:txBody>
          <a:bodyPr vert="horz" lIns="91440" tIns="45720" rIns="91440" bIns="45720" rtlCol="0" anchor="b">
            <a:normAutofit/>
          </a:bodyPr>
          <a:lstStyle/>
          <a:p>
            <a:pPr>
              <a:lnSpc>
                <a:spcPct val="80000"/>
              </a:lnSpc>
            </a:pPr>
            <a:r>
              <a:rPr lang="en-US" sz="8000" dirty="0">
                <a:solidFill>
                  <a:srgbClr val="FFFFFF"/>
                </a:solidFill>
              </a:rPr>
              <a:t>Levels</a:t>
            </a:r>
          </a:p>
        </p:txBody>
      </p:sp>
      <p:sp>
        <p:nvSpPr>
          <p:cNvPr id="11" name="Rectangle 10">
            <a:extLst>
              <a:ext uri="{FF2B5EF4-FFF2-40B4-BE49-F238E27FC236}">
                <a16:creationId xmlns="" xmlns:a16="http://schemas.microsoft.com/office/drawing/2014/main" id="{A1B0EC1A-7845-4754-A86D-20FD7C6834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B932395A-8003-412F-B72E-947830FCB21D}"/>
              </a:ext>
            </a:extLst>
          </p:cNvPr>
          <p:cNvPicPr>
            <a:picLocks noChangeAspect="1"/>
          </p:cNvPicPr>
          <p:nvPr/>
        </p:nvPicPr>
        <p:blipFill rotWithShape="1">
          <a:blip r:embed="rId2"/>
          <a:srcRect l="37361" t="19055" r="15833" b="14062"/>
          <a:stretch/>
        </p:blipFill>
        <p:spPr>
          <a:xfrm>
            <a:off x="3961890" y="1180662"/>
            <a:ext cx="4699512" cy="4482477"/>
          </a:xfrm>
          <a:prstGeom prst="rect">
            <a:avLst/>
          </a:prstGeom>
        </p:spPr>
      </p:pic>
      <p:sp>
        <p:nvSpPr>
          <p:cNvPr id="5" name="Arrow: Curved Right 4">
            <a:extLst>
              <a:ext uri="{FF2B5EF4-FFF2-40B4-BE49-F238E27FC236}">
                <a16:creationId xmlns="" xmlns:a16="http://schemas.microsoft.com/office/drawing/2014/main" id="{01C9E2CD-BD0D-4445-B2F1-04C7E80A90C2}"/>
              </a:ext>
            </a:extLst>
          </p:cNvPr>
          <p:cNvSpPr/>
          <p:nvPr/>
        </p:nvSpPr>
        <p:spPr>
          <a:xfrm>
            <a:off x="3622920" y="189186"/>
            <a:ext cx="2191870" cy="294026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815013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lying on a bed&#10;&#10;Description automatically generated">
            <a:extLst>
              <a:ext uri="{FF2B5EF4-FFF2-40B4-BE49-F238E27FC236}">
                <a16:creationId xmlns="" xmlns:a16="http://schemas.microsoft.com/office/drawing/2014/main" id="{22689E9B-69F7-4C95-A75D-F44629126018}"/>
              </a:ext>
            </a:extLst>
          </p:cNvPr>
          <p:cNvPicPr>
            <a:picLocks noChangeAspect="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11000" r="-1" b="-1"/>
          <a:stretch/>
        </p:blipFill>
        <p:spPr>
          <a:xfrm>
            <a:off x="20" y="10"/>
            <a:ext cx="9143980" cy="6857990"/>
          </a:xfrm>
          <a:prstGeom prst="rect">
            <a:avLst/>
          </a:prstGeom>
        </p:spPr>
      </p:pic>
      <p:sp>
        <p:nvSpPr>
          <p:cNvPr id="2" name="Title 1">
            <a:extLst>
              <a:ext uri="{FF2B5EF4-FFF2-40B4-BE49-F238E27FC236}">
                <a16:creationId xmlns="" xmlns:a16="http://schemas.microsoft.com/office/drawing/2014/main" id="{4F1DDE29-6194-4DBA-A72F-F1E7E1AEDC9A}"/>
              </a:ext>
            </a:extLst>
          </p:cNvPr>
          <p:cNvSpPr>
            <a:spLocks noGrp="1"/>
          </p:cNvSpPr>
          <p:nvPr>
            <p:ph type="title"/>
          </p:nvPr>
        </p:nvSpPr>
        <p:spPr>
          <a:xfrm>
            <a:off x="492918" y="499533"/>
            <a:ext cx="8079581" cy="1658198"/>
          </a:xfrm>
        </p:spPr>
        <p:txBody>
          <a:bodyPr>
            <a:normAutofit/>
          </a:bodyPr>
          <a:lstStyle/>
          <a:p>
            <a:r>
              <a:rPr lang="en-US" dirty="0"/>
              <a:t>Levels</a:t>
            </a:r>
          </a:p>
        </p:txBody>
      </p:sp>
      <p:sp>
        <p:nvSpPr>
          <p:cNvPr id="3" name="Content Placeholder 2">
            <a:extLst>
              <a:ext uri="{FF2B5EF4-FFF2-40B4-BE49-F238E27FC236}">
                <a16:creationId xmlns="" xmlns:a16="http://schemas.microsoft.com/office/drawing/2014/main" id="{D20BCC5C-B014-4BE3-A29A-8F8F863B326F}"/>
              </a:ext>
            </a:extLst>
          </p:cNvPr>
          <p:cNvSpPr>
            <a:spLocks noGrp="1"/>
          </p:cNvSpPr>
          <p:nvPr>
            <p:ph idx="1"/>
          </p:nvPr>
        </p:nvSpPr>
        <p:spPr>
          <a:xfrm>
            <a:off x="507492" y="2011680"/>
            <a:ext cx="8065293" cy="3766185"/>
          </a:xfrm>
        </p:spPr>
        <p:txBody>
          <a:bodyPr>
            <a:noAutofit/>
          </a:bodyPr>
          <a:lstStyle/>
          <a:p>
            <a:r>
              <a:rPr lang="en-US" sz="3600" dirty="0"/>
              <a:t>At the </a:t>
            </a:r>
            <a:r>
              <a:rPr lang="en-US" sz="3600" b="1" dirty="0"/>
              <a:t>AWAKE</a:t>
            </a:r>
            <a:r>
              <a:rPr lang="en-US" sz="3600" dirty="0"/>
              <a:t> stage, organizations are focused on people and on building a workforce and boards comprised of individuals from different race backgrounds. The primary goal is </a:t>
            </a:r>
            <a:r>
              <a:rPr lang="en-US" sz="3600" dirty="0" smtClean="0"/>
              <a:t>representation with </a:t>
            </a:r>
            <a:r>
              <a:rPr lang="en-US" sz="3600" dirty="0"/>
              <a:t>efforts aimed at increasing the number of people of different race backgrounds.</a:t>
            </a:r>
          </a:p>
        </p:txBody>
      </p:sp>
    </p:spTree>
    <p:extLst>
      <p:ext uri="{BB962C8B-B14F-4D97-AF65-F5344CB8AC3E}">
        <p14:creationId xmlns:p14="http://schemas.microsoft.com/office/powerpoint/2010/main" val="3338900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wearing a white shirt&#10;&#10;Description automatically generated">
            <a:extLst>
              <a:ext uri="{FF2B5EF4-FFF2-40B4-BE49-F238E27FC236}">
                <a16:creationId xmlns="" xmlns:a16="http://schemas.microsoft.com/office/drawing/2014/main" id="{DE3A66B1-8E96-45E1-9DEA-1FA69ADB1131}"/>
              </a:ext>
            </a:extLst>
          </p:cNvPr>
          <p:cNvPicPr>
            <a:picLocks noChangeAspect="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5715" r="5284" b="-1"/>
          <a:stretch/>
        </p:blipFill>
        <p:spPr>
          <a:xfrm>
            <a:off x="20" y="10"/>
            <a:ext cx="9143980" cy="6857990"/>
          </a:xfrm>
          <a:prstGeom prst="rect">
            <a:avLst/>
          </a:prstGeom>
        </p:spPr>
      </p:pic>
      <p:sp>
        <p:nvSpPr>
          <p:cNvPr id="2" name="Title 1">
            <a:extLst>
              <a:ext uri="{FF2B5EF4-FFF2-40B4-BE49-F238E27FC236}">
                <a16:creationId xmlns="" xmlns:a16="http://schemas.microsoft.com/office/drawing/2014/main" id="{4F1DDE29-6194-4DBA-A72F-F1E7E1AEDC9A}"/>
              </a:ext>
            </a:extLst>
          </p:cNvPr>
          <p:cNvSpPr>
            <a:spLocks noGrp="1"/>
          </p:cNvSpPr>
          <p:nvPr>
            <p:ph type="title"/>
          </p:nvPr>
        </p:nvSpPr>
        <p:spPr>
          <a:xfrm>
            <a:off x="492918" y="499533"/>
            <a:ext cx="8079581" cy="1658198"/>
          </a:xfrm>
        </p:spPr>
        <p:txBody>
          <a:bodyPr>
            <a:normAutofit/>
          </a:bodyPr>
          <a:lstStyle/>
          <a:p>
            <a:r>
              <a:rPr lang="en-US" dirty="0"/>
              <a:t>Levels</a:t>
            </a:r>
          </a:p>
        </p:txBody>
      </p:sp>
      <p:sp>
        <p:nvSpPr>
          <p:cNvPr id="3" name="Content Placeholder 2">
            <a:extLst>
              <a:ext uri="{FF2B5EF4-FFF2-40B4-BE49-F238E27FC236}">
                <a16:creationId xmlns="" xmlns:a16="http://schemas.microsoft.com/office/drawing/2014/main" id="{D20BCC5C-B014-4BE3-A29A-8F8F863B326F}"/>
              </a:ext>
            </a:extLst>
          </p:cNvPr>
          <p:cNvSpPr>
            <a:spLocks noGrp="1"/>
          </p:cNvSpPr>
          <p:nvPr>
            <p:ph idx="1"/>
          </p:nvPr>
        </p:nvSpPr>
        <p:spPr>
          <a:xfrm>
            <a:off x="507492" y="2011680"/>
            <a:ext cx="8065293" cy="3766185"/>
          </a:xfrm>
        </p:spPr>
        <p:txBody>
          <a:bodyPr>
            <a:noAutofit/>
          </a:bodyPr>
          <a:lstStyle/>
          <a:p>
            <a:r>
              <a:rPr lang="en-US" sz="3600" dirty="0"/>
              <a:t>At the </a:t>
            </a:r>
            <a:r>
              <a:rPr lang="en-US" sz="3600" b="1" dirty="0"/>
              <a:t>WOKE</a:t>
            </a:r>
            <a:r>
              <a:rPr lang="en-US" sz="3600" dirty="0"/>
              <a:t> stage, organizations are focused on culture and creating an environment where everyone is comfortable sharing their experiences and everyone is equipped to talk about race equity and inequities. The primary goal is inclusion and internal change in behaviors, policies, and practices.</a:t>
            </a:r>
          </a:p>
          <a:p>
            <a:r>
              <a:rPr lang="en-US" sz="3600" dirty="0"/>
              <a:t>    </a:t>
            </a:r>
          </a:p>
        </p:txBody>
      </p:sp>
    </p:spTree>
    <p:extLst>
      <p:ext uri="{BB962C8B-B14F-4D97-AF65-F5344CB8AC3E}">
        <p14:creationId xmlns:p14="http://schemas.microsoft.com/office/powerpoint/2010/main" val="236172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 xmlns:a16="http://schemas.microsoft.com/office/drawing/2014/main" id="{601D0F86-D975-4DF5-8FFE-7C41C0573BC5}"/>
              </a:ext>
            </a:extLst>
          </p:cNvPr>
          <p:cNvPicPr>
            <a:picLocks noChangeAspect="1"/>
          </p:cNvPicPr>
          <p:nvPr/>
        </p:nvPicPr>
        <p:blipFill rotWithShape="1">
          <a:blip r:embed="rId2">
            <a:duotone>
              <a:schemeClr val="bg2">
                <a:shade val="45000"/>
                <a:satMod val="135000"/>
              </a:schemeClr>
              <a:prstClr val="white"/>
            </a:duotone>
            <a:alphaModFix amt="35000"/>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r="6000" b="11373"/>
          <a:stretch/>
        </p:blipFill>
        <p:spPr>
          <a:xfrm>
            <a:off x="-873681" y="50431"/>
            <a:ext cx="10165598" cy="6757137"/>
          </a:xfrm>
          <a:prstGeom prst="rect">
            <a:avLst/>
          </a:prstGeom>
        </p:spPr>
      </p:pic>
      <p:sp>
        <p:nvSpPr>
          <p:cNvPr id="2" name="Title 1">
            <a:extLst>
              <a:ext uri="{FF2B5EF4-FFF2-40B4-BE49-F238E27FC236}">
                <a16:creationId xmlns="" xmlns:a16="http://schemas.microsoft.com/office/drawing/2014/main" id="{4F1DDE29-6194-4DBA-A72F-F1E7E1AEDC9A}"/>
              </a:ext>
            </a:extLst>
          </p:cNvPr>
          <p:cNvSpPr>
            <a:spLocks noGrp="1"/>
          </p:cNvSpPr>
          <p:nvPr>
            <p:ph type="title"/>
          </p:nvPr>
        </p:nvSpPr>
        <p:spPr>
          <a:xfrm>
            <a:off x="492918" y="499533"/>
            <a:ext cx="8079581" cy="1658198"/>
          </a:xfrm>
        </p:spPr>
        <p:txBody>
          <a:bodyPr>
            <a:normAutofit/>
          </a:bodyPr>
          <a:lstStyle/>
          <a:p>
            <a:r>
              <a:rPr lang="en-US" dirty="0"/>
              <a:t>Levels</a:t>
            </a:r>
          </a:p>
        </p:txBody>
      </p:sp>
      <p:sp>
        <p:nvSpPr>
          <p:cNvPr id="3" name="Content Placeholder 2">
            <a:extLst>
              <a:ext uri="{FF2B5EF4-FFF2-40B4-BE49-F238E27FC236}">
                <a16:creationId xmlns="" xmlns:a16="http://schemas.microsoft.com/office/drawing/2014/main" id="{D20BCC5C-B014-4BE3-A29A-8F8F863B326F}"/>
              </a:ext>
            </a:extLst>
          </p:cNvPr>
          <p:cNvSpPr>
            <a:spLocks noGrp="1"/>
          </p:cNvSpPr>
          <p:nvPr>
            <p:ph idx="1"/>
          </p:nvPr>
        </p:nvSpPr>
        <p:spPr>
          <a:xfrm>
            <a:off x="507492" y="2011680"/>
            <a:ext cx="8065293" cy="3766185"/>
          </a:xfrm>
        </p:spPr>
        <p:txBody>
          <a:bodyPr>
            <a:normAutofit/>
          </a:bodyPr>
          <a:lstStyle/>
          <a:p>
            <a:r>
              <a:rPr lang="en-US" sz="3200" dirty="0"/>
              <a:t>At the </a:t>
            </a:r>
            <a:r>
              <a:rPr lang="en-US" sz="3200" b="1" dirty="0"/>
              <a:t>WORK</a:t>
            </a:r>
            <a:r>
              <a:rPr lang="en-US" sz="3200" dirty="0"/>
              <a:t> stage, organizations are focused on systems to improve race equity. The primary goal is integration of a race equity lens into all aspects of an organization. This involves internal and external systems change and regularly administering a race equity assessment to evaluate processes, programs, and operations.</a:t>
            </a:r>
          </a:p>
        </p:txBody>
      </p:sp>
    </p:spTree>
    <p:extLst>
      <p:ext uri="{BB962C8B-B14F-4D97-AF65-F5344CB8AC3E}">
        <p14:creationId xmlns:p14="http://schemas.microsoft.com/office/powerpoint/2010/main" val="3650832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F174B23-DE04-4B5E-BA1E-9A016A4DAE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A1093844-DB62-4147-849E-79A35274D251}"/>
              </a:ext>
            </a:extLst>
          </p:cNvPr>
          <p:cNvSpPr>
            <a:spLocks noGrp="1"/>
          </p:cNvSpPr>
          <p:nvPr>
            <p:ph type="title"/>
          </p:nvPr>
        </p:nvSpPr>
        <p:spPr>
          <a:xfrm>
            <a:off x="368821" y="250823"/>
            <a:ext cx="2600288" cy="3352800"/>
          </a:xfrm>
        </p:spPr>
        <p:txBody>
          <a:bodyPr vert="horz" lIns="91440" tIns="45720" rIns="91440" bIns="45720" rtlCol="0" anchor="b">
            <a:normAutofit/>
          </a:bodyPr>
          <a:lstStyle/>
          <a:p>
            <a:pPr algn="ctr">
              <a:lnSpc>
                <a:spcPct val="80000"/>
              </a:lnSpc>
            </a:pPr>
            <a:r>
              <a:rPr lang="en-US" sz="7200" dirty="0">
                <a:solidFill>
                  <a:srgbClr val="FFFFFF"/>
                </a:solidFill>
              </a:rPr>
              <a:t>Levers </a:t>
            </a:r>
          </a:p>
        </p:txBody>
      </p:sp>
      <p:sp>
        <p:nvSpPr>
          <p:cNvPr id="12" name="Rectangle 11">
            <a:extLst>
              <a:ext uri="{FF2B5EF4-FFF2-40B4-BE49-F238E27FC236}">
                <a16:creationId xmlns="" xmlns:a16="http://schemas.microsoft.com/office/drawing/2014/main" id="{A1B0EC1A-7845-4754-A86D-20FD7C6834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3">
            <a:extLst>
              <a:ext uri="{FF2B5EF4-FFF2-40B4-BE49-F238E27FC236}">
                <a16:creationId xmlns="" xmlns:a16="http://schemas.microsoft.com/office/drawing/2014/main" id="{7A9EE6AB-2697-46D8-B6E9-C4001D2CE0CE}"/>
              </a:ext>
            </a:extLst>
          </p:cNvPr>
          <p:cNvPicPr>
            <a:picLocks noGrp="1" noChangeAspect="1"/>
          </p:cNvPicPr>
          <p:nvPr>
            <p:ph idx="1"/>
          </p:nvPr>
        </p:nvPicPr>
        <p:blipFill rotWithShape="1">
          <a:blip r:embed="rId2"/>
          <a:srcRect l="37361" t="19055" r="15833" b="14062"/>
          <a:stretch/>
        </p:blipFill>
        <p:spPr>
          <a:xfrm>
            <a:off x="3961890" y="1180662"/>
            <a:ext cx="4699512" cy="4482477"/>
          </a:xfrm>
          <a:prstGeom prst="rect">
            <a:avLst/>
          </a:prstGeom>
        </p:spPr>
      </p:pic>
      <p:sp>
        <p:nvSpPr>
          <p:cNvPr id="5" name="Arrow: Curved Right 4">
            <a:extLst>
              <a:ext uri="{FF2B5EF4-FFF2-40B4-BE49-F238E27FC236}">
                <a16:creationId xmlns="" xmlns:a16="http://schemas.microsoft.com/office/drawing/2014/main" id="{93F33970-3CBC-4036-A726-A76B51E145AB}"/>
              </a:ext>
            </a:extLst>
          </p:cNvPr>
          <p:cNvSpPr/>
          <p:nvPr/>
        </p:nvSpPr>
        <p:spPr>
          <a:xfrm>
            <a:off x="3810851" y="739227"/>
            <a:ext cx="948017" cy="136487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582359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1CCD5EF-766D-43B9-A25D-19122E5FB1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2601" y="643467"/>
            <a:ext cx="3008121"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FD9699C9-77F1-4E33-A750-CB78C7EA29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4645" y="809244"/>
            <a:ext cx="2763774"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1093844-DB62-4147-849E-79A35274D251}"/>
              </a:ext>
            </a:extLst>
          </p:cNvPr>
          <p:cNvSpPr>
            <a:spLocks noGrp="1"/>
          </p:cNvSpPr>
          <p:nvPr>
            <p:ph type="title"/>
          </p:nvPr>
        </p:nvSpPr>
        <p:spPr>
          <a:xfrm>
            <a:off x="720969" y="1031634"/>
            <a:ext cx="2526323" cy="4844777"/>
          </a:xfrm>
        </p:spPr>
        <p:txBody>
          <a:bodyPr>
            <a:normAutofit/>
          </a:bodyPr>
          <a:lstStyle/>
          <a:p>
            <a:pPr algn="ctr"/>
            <a:r>
              <a:rPr lang="en-US" dirty="0">
                <a:solidFill>
                  <a:srgbClr val="FFFFFF"/>
                </a:solidFill>
              </a:rPr>
              <a:t>Levers </a:t>
            </a:r>
          </a:p>
        </p:txBody>
      </p:sp>
      <p:sp>
        <p:nvSpPr>
          <p:cNvPr id="3" name="Content Placeholder 2">
            <a:extLst>
              <a:ext uri="{FF2B5EF4-FFF2-40B4-BE49-F238E27FC236}">
                <a16:creationId xmlns="" xmlns:a16="http://schemas.microsoft.com/office/drawing/2014/main" id="{2399EE22-8C2B-4C70-9B8E-26110FFDD916}"/>
              </a:ext>
            </a:extLst>
          </p:cNvPr>
          <p:cNvSpPr>
            <a:spLocks noGrp="1"/>
          </p:cNvSpPr>
          <p:nvPr>
            <p:ph idx="1"/>
          </p:nvPr>
        </p:nvSpPr>
        <p:spPr>
          <a:xfrm>
            <a:off x="3815255" y="310055"/>
            <a:ext cx="4757530" cy="6216869"/>
          </a:xfrm>
        </p:spPr>
        <p:txBody>
          <a:bodyPr anchor="ctr">
            <a:normAutofit/>
          </a:bodyPr>
          <a:lstStyle/>
          <a:p>
            <a:r>
              <a:rPr lang="en-US" dirty="0"/>
              <a:t> </a:t>
            </a:r>
          </a:p>
          <a:p>
            <a:r>
              <a:rPr lang="en-US" b="1" dirty="0"/>
              <a:t>SENIOR LEADERS  </a:t>
            </a:r>
            <a:r>
              <a:rPr lang="en-US" dirty="0"/>
              <a:t>Individuals in a formal leadership role </a:t>
            </a:r>
          </a:p>
          <a:p>
            <a:r>
              <a:rPr lang="en-US" b="1" dirty="0"/>
              <a:t>MANAGERS </a:t>
            </a:r>
            <a:r>
              <a:rPr lang="en-US" dirty="0"/>
              <a:t>Individuals who oversee operations of teams</a:t>
            </a:r>
          </a:p>
          <a:p>
            <a:r>
              <a:rPr lang="en-US" b="1" dirty="0"/>
              <a:t>BOARD OF DIRECTORS </a:t>
            </a:r>
            <a:r>
              <a:rPr lang="en-US" dirty="0"/>
              <a:t>Governing body of an organization</a:t>
            </a:r>
          </a:p>
          <a:p>
            <a:r>
              <a:rPr lang="en-US" b="1" dirty="0"/>
              <a:t>COMMUNITY </a:t>
            </a:r>
            <a:r>
              <a:rPr lang="en-US" dirty="0"/>
              <a:t>Populations served by the organization</a:t>
            </a:r>
          </a:p>
          <a:p>
            <a:r>
              <a:rPr lang="en-US" b="1" dirty="0"/>
              <a:t>LEARNING ENVIRONMENT </a:t>
            </a:r>
            <a:r>
              <a:rPr lang="en-US" dirty="0"/>
              <a:t>Investment in staff capacity</a:t>
            </a:r>
          </a:p>
          <a:p>
            <a:r>
              <a:rPr lang="en-US" b="1" dirty="0"/>
              <a:t>DATA </a:t>
            </a:r>
            <a:r>
              <a:rPr lang="en-US" dirty="0"/>
              <a:t>Metrics to drive improvements and focus</a:t>
            </a:r>
          </a:p>
          <a:p>
            <a:r>
              <a:rPr lang="en-US" b="1" dirty="0"/>
              <a:t>ORGANIZATIONAL CULTURE </a:t>
            </a:r>
            <a:r>
              <a:rPr lang="en-US" dirty="0"/>
              <a:t>Shared values, assumptions, and belief</a:t>
            </a:r>
          </a:p>
        </p:txBody>
      </p:sp>
    </p:spTree>
    <p:extLst>
      <p:ext uri="{BB962C8B-B14F-4D97-AF65-F5344CB8AC3E}">
        <p14:creationId xmlns:p14="http://schemas.microsoft.com/office/powerpoint/2010/main" val="1235907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6569ED6-AEF1-45AB-BB99-408BF6ADBF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EFC4AB0-F88F-4048-9083-6831945CBEDC}"/>
              </a:ext>
            </a:extLst>
          </p:cNvPr>
          <p:cNvSpPr>
            <a:spLocks noGrp="1"/>
          </p:cNvSpPr>
          <p:nvPr>
            <p:ph type="title"/>
          </p:nvPr>
        </p:nvSpPr>
        <p:spPr>
          <a:xfrm>
            <a:off x="5883088" y="499533"/>
            <a:ext cx="2797997" cy="1920240"/>
          </a:xfrm>
        </p:spPr>
        <p:txBody>
          <a:bodyPr anchor="b">
            <a:normAutofit/>
          </a:bodyPr>
          <a:lstStyle/>
          <a:p>
            <a:pPr algn="ctr"/>
            <a:r>
              <a:rPr lang="en-US" dirty="0">
                <a:solidFill>
                  <a:srgbClr val="FFFFFF"/>
                </a:solidFill>
              </a:rPr>
              <a:t>Categories</a:t>
            </a:r>
            <a:r>
              <a:rPr lang="en-US" sz="3500" dirty="0">
                <a:solidFill>
                  <a:srgbClr val="FFFFFF"/>
                </a:solidFill>
              </a:rPr>
              <a:t>  </a:t>
            </a:r>
          </a:p>
        </p:txBody>
      </p:sp>
      <p:pic>
        <p:nvPicPr>
          <p:cNvPr id="4" name="Picture 3">
            <a:extLst>
              <a:ext uri="{FF2B5EF4-FFF2-40B4-BE49-F238E27FC236}">
                <a16:creationId xmlns="" xmlns:a16="http://schemas.microsoft.com/office/drawing/2014/main" id="{6A126C98-496F-482A-9D4E-58C0D4BC07AA}"/>
              </a:ext>
            </a:extLst>
          </p:cNvPr>
          <p:cNvPicPr>
            <a:picLocks noChangeAspect="1"/>
          </p:cNvPicPr>
          <p:nvPr/>
        </p:nvPicPr>
        <p:blipFill rotWithShape="1">
          <a:blip r:embed="rId2"/>
          <a:srcRect l="14087" t="18141" r="24957" b="11769"/>
          <a:stretch/>
        </p:blipFill>
        <p:spPr>
          <a:xfrm>
            <a:off x="475499" y="1627040"/>
            <a:ext cx="4708897" cy="3614181"/>
          </a:xfrm>
          <a:prstGeom prst="rect">
            <a:avLst/>
          </a:prstGeom>
        </p:spPr>
      </p:pic>
      <p:sp>
        <p:nvSpPr>
          <p:cNvPr id="3" name="Content Placeholder 2">
            <a:extLst>
              <a:ext uri="{FF2B5EF4-FFF2-40B4-BE49-F238E27FC236}">
                <a16:creationId xmlns="" xmlns:a16="http://schemas.microsoft.com/office/drawing/2014/main" id="{5499699B-54BA-4421-8489-7CD8F79AB822}"/>
              </a:ext>
            </a:extLst>
          </p:cNvPr>
          <p:cNvSpPr>
            <a:spLocks noGrp="1"/>
          </p:cNvSpPr>
          <p:nvPr>
            <p:ph idx="1"/>
          </p:nvPr>
        </p:nvSpPr>
        <p:spPr>
          <a:xfrm>
            <a:off x="6129909" y="2419773"/>
            <a:ext cx="2551176" cy="3358092"/>
          </a:xfrm>
        </p:spPr>
        <p:txBody>
          <a:bodyPr>
            <a:normAutofit/>
          </a:bodyPr>
          <a:lstStyle/>
          <a:p>
            <a:pPr lvl="1">
              <a:buFont typeface="Courier New" panose="02070309020205020404" pitchFamily="49" charset="0"/>
              <a:buChar char="o"/>
            </a:pPr>
            <a:r>
              <a:rPr lang="en-US" sz="2800" dirty="0"/>
              <a:t>Policies &amp; Practices </a:t>
            </a:r>
          </a:p>
          <a:p>
            <a:pPr lvl="1">
              <a:buFont typeface="Courier New" panose="02070309020205020404" pitchFamily="49" charset="0"/>
              <a:buChar char="o"/>
            </a:pPr>
            <a:r>
              <a:rPr lang="en-US" sz="2800" dirty="0"/>
              <a:t>Data </a:t>
            </a:r>
          </a:p>
          <a:p>
            <a:pPr lvl="1">
              <a:buFont typeface="Courier New" panose="02070309020205020404" pitchFamily="49" charset="0"/>
              <a:buChar char="o"/>
            </a:pPr>
            <a:r>
              <a:rPr lang="en-US" sz="2800" dirty="0"/>
              <a:t>Personal Beliefs and Behaviors </a:t>
            </a:r>
          </a:p>
        </p:txBody>
      </p:sp>
      <p:sp>
        <p:nvSpPr>
          <p:cNvPr id="5" name="Arrow: Curved Right 4">
            <a:extLst>
              <a:ext uri="{FF2B5EF4-FFF2-40B4-BE49-F238E27FC236}">
                <a16:creationId xmlns="" xmlns:a16="http://schemas.microsoft.com/office/drawing/2014/main" id="{9F26BEE5-5FF6-41F2-AFF8-DBD2315BACDA}"/>
              </a:ext>
            </a:extLst>
          </p:cNvPr>
          <p:cNvSpPr/>
          <p:nvPr/>
        </p:nvSpPr>
        <p:spPr>
          <a:xfrm rot="3524483">
            <a:off x="4016402" y="1122536"/>
            <a:ext cx="647263" cy="9884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5620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6569ED6-AEF1-45AB-BB99-408BF6ADBF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4EFC4AB0-F88F-4048-9083-6831945CBEDC}"/>
              </a:ext>
            </a:extLst>
          </p:cNvPr>
          <p:cNvSpPr>
            <a:spLocks noGrp="1"/>
          </p:cNvSpPr>
          <p:nvPr>
            <p:ph type="title"/>
          </p:nvPr>
        </p:nvSpPr>
        <p:spPr>
          <a:xfrm>
            <a:off x="737882" y="287052"/>
            <a:ext cx="2797997" cy="1920240"/>
          </a:xfrm>
        </p:spPr>
        <p:txBody>
          <a:bodyPr anchor="b">
            <a:normAutofit/>
          </a:bodyPr>
          <a:lstStyle/>
          <a:p>
            <a:pPr algn="ctr"/>
            <a:r>
              <a:rPr lang="en-US" dirty="0">
                <a:solidFill>
                  <a:schemeClr val="tx1"/>
                </a:solidFill>
              </a:rPr>
              <a:t>Categories</a:t>
            </a:r>
            <a:r>
              <a:rPr lang="en-US" sz="3500" dirty="0">
                <a:solidFill>
                  <a:schemeClr val="tx1"/>
                </a:solidFill>
              </a:rPr>
              <a:t> </a:t>
            </a:r>
            <a:r>
              <a:rPr lang="en-US" sz="3500" dirty="0">
                <a:solidFill>
                  <a:srgbClr val="FFFFFF"/>
                </a:solidFill>
              </a:rPr>
              <a:t> </a:t>
            </a:r>
          </a:p>
        </p:txBody>
      </p:sp>
      <p:pic>
        <p:nvPicPr>
          <p:cNvPr id="4" name="Picture 3">
            <a:extLst>
              <a:ext uri="{FF2B5EF4-FFF2-40B4-BE49-F238E27FC236}">
                <a16:creationId xmlns="" xmlns:a16="http://schemas.microsoft.com/office/drawing/2014/main" id="{6A126C98-496F-482A-9D4E-58C0D4BC07AA}"/>
              </a:ext>
            </a:extLst>
          </p:cNvPr>
          <p:cNvPicPr>
            <a:picLocks noChangeAspect="1"/>
          </p:cNvPicPr>
          <p:nvPr/>
        </p:nvPicPr>
        <p:blipFill rotWithShape="1">
          <a:blip r:embed="rId2"/>
          <a:srcRect l="16362" t="18141" r="26686" b="56772"/>
          <a:stretch/>
        </p:blipFill>
        <p:spPr>
          <a:xfrm>
            <a:off x="126610" y="2207292"/>
            <a:ext cx="9017390" cy="2651311"/>
          </a:xfrm>
          <a:prstGeom prst="rect">
            <a:avLst/>
          </a:prstGeom>
        </p:spPr>
      </p:pic>
    </p:spTree>
    <p:extLst>
      <p:ext uri="{BB962C8B-B14F-4D97-AF65-F5344CB8AC3E}">
        <p14:creationId xmlns:p14="http://schemas.microsoft.com/office/powerpoint/2010/main" val="1234034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854C4829-CF39-4CF4-973E-6F5A32F80A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6195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7BC803CE-BE98-49FB-9ACF-83E6040A76FE}"/>
              </a:ext>
            </a:extLst>
          </p:cNvPr>
          <p:cNvSpPr>
            <a:spLocks noGrp="1"/>
          </p:cNvSpPr>
          <p:nvPr>
            <p:ph idx="1"/>
          </p:nvPr>
        </p:nvSpPr>
        <p:spPr>
          <a:xfrm>
            <a:off x="723899" y="685689"/>
            <a:ext cx="5856106" cy="4601014"/>
          </a:xfrm>
        </p:spPr>
        <p:txBody>
          <a:bodyPr>
            <a:noAutofit/>
          </a:bodyPr>
          <a:lstStyle/>
          <a:p>
            <a:r>
              <a:rPr lang="en-US" sz="4000" dirty="0"/>
              <a:t>There is no singular or ‘right’ way to engage in race equity work. Each organization needs to determine the levers to </a:t>
            </a:r>
            <a:r>
              <a:rPr lang="en-US" sz="4000" dirty="0" smtClean="0"/>
              <a:t>pull and </a:t>
            </a:r>
            <a:r>
              <a:rPr lang="en-US" sz="4000" dirty="0"/>
              <a:t>the actions to </a:t>
            </a:r>
            <a:r>
              <a:rPr lang="en-US" sz="4000" dirty="0" smtClean="0"/>
              <a:t>take </a:t>
            </a:r>
            <a:r>
              <a:rPr lang="en-US" sz="4000" dirty="0"/>
              <a:t>in order to progress in building its own Race Equity Culture. </a:t>
            </a:r>
          </a:p>
        </p:txBody>
      </p:sp>
      <p:sp>
        <p:nvSpPr>
          <p:cNvPr id="2" name="Title 1">
            <a:extLst>
              <a:ext uri="{FF2B5EF4-FFF2-40B4-BE49-F238E27FC236}">
                <a16:creationId xmlns="" xmlns:a16="http://schemas.microsoft.com/office/drawing/2014/main" id="{E2C902A5-E73B-4B94-95A0-408C61C7253D}"/>
              </a:ext>
            </a:extLst>
          </p:cNvPr>
          <p:cNvSpPr>
            <a:spLocks noGrp="1"/>
          </p:cNvSpPr>
          <p:nvPr>
            <p:ph type="title"/>
          </p:nvPr>
        </p:nvSpPr>
        <p:spPr>
          <a:xfrm>
            <a:off x="2472198" y="4594123"/>
            <a:ext cx="6100301" cy="1818323"/>
          </a:xfrm>
        </p:spPr>
        <p:txBody>
          <a:bodyPr anchor="b">
            <a:normAutofit/>
          </a:bodyPr>
          <a:lstStyle/>
          <a:p>
            <a:pPr algn="r"/>
            <a:endParaRPr lang="en-US" sz="5200" dirty="0"/>
          </a:p>
        </p:txBody>
      </p:sp>
    </p:spTree>
    <p:extLst>
      <p:ext uri="{BB962C8B-B14F-4D97-AF65-F5344CB8AC3E}">
        <p14:creationId xmlns:p14="http://schemas.microsoft.com/office/powerpoint/2010/main" val="4054075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D976C13-68E6-4E25-B13E-FC3A2D3F66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 xmlns:a16="http://schemas.microsoft.com/office/drawing/2014/main" id="{1E24A02E-5FD2-428E-A1E4-FDF96B0B6C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2808B93E-0C39-407B-943D-71F2BAFB4C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869775D7-2DA7-4890-AF26-64D2D7E9C495}"/>
              </a:ext>
            </a:extLst>
          </p:cNvPr>
          <p:cNvSpPr>
            <a:spLocks noGrp="1"/>
          </p:cNvSpPr>
          <p:nvPr>
            <p:ph type="title"/>
          </p:nvPr>
        </p:nvSpPr>
        <p:spPr>
          <a:xfrm>
            <a:off x="452627" y="770466"/>
            <a:ext cx="6969157" cy="4123267"/>
          </a:xfrm>
        </p:spPr>
        <p:txBody>
          <a:bodyPr vert="horz" lIns="91440" tIns="45720" rIns="91440" bIns="45720" rtlCol="0" anchor="b">
            <a:normAutofit fontScale="90000"/>
          </a:bodyPr>
          <a:lstStyle/>
          <a:p>
            <a:pPr>
              <a:lnSpc>
                <a:spcPct val="80000"/>
              </a:lnSpc>
            </a:pPr>
            <a:r>
              <a:rPr lang="en-US" sz="8400" dirty="0">
                <a:solidFill>
                  <a:schemeClr val="accent1">
                    <a:lumMod val="75000"/>
                  </a:schemeClr>
                </a:solidFill>
              </a:rPr>
              <a:t>An example: Waco Foundation’s Journey</a:t>
            </a:r>
          </a:p>
        </p:txBody>
      </p:sp>
      <p:sp>
        <p:nvSpPr>
          <p:cNvPr id="14" name="Rectangle 13">
            <a:extLst>
              <a:ext uri="{FF2B5EF4-FFF2-40B4-BE49-F238E27FC236}">
                <a16:creationId xmlns="" xmlns:a16="http://schemas.microsoft.com/office/drawing/2014/main" id="{7C7E1896-2992-48D4-85AC-95AB8AB147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215466"/>
            <a:ext cx="9144000" cy="1642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2156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6C3DA7-68C1-485E-ABBE-03D1A8C37432}"/>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 xmlns:a16="http://schemas.microsoft.com/office/drawing/2014/main" id="{AB4EF9D4-0842-42F8-ABD1-1630D18428CA}"/>
              </a:ext>
            </a:extLst>
          </p:cNvPr>
          <p:cNvSpPr>
            <a:spLocks noGrp="1"/>
          </p:cNvSpPr>
          <p:nvPr>
            <p:ph idx="1"/>
          </p:nvPr>
        </p:nvSpPr>
        <p:spPr/>
        <p:txBody>
          <a:bodyPr/>
          <a:lstStyle/>
          <a:p>
            <a:pPr marL="0" lvl="1" indent="0">
              <a:buNone/>
            </a:pPr>
            <a:r>
              <a:rPr lang="en-US" dirty="0"/>
              <a:t>To provide resources and allies in the work to begin/continue to shift from good intentions to impactful, equitable outcomes in the local community by: </a:t>
            </a:r>
          </a:p>
          <a:p>
            <a:pPr marL="274320" lvl="3" indent="0">
              <a:buNone/>
            </a:pPr>
            <a:r>
              <a:rPr lang="en-US" dirty="0"/>
              <a:t>Providing information regarding the Awake to Woke to Work framework.</a:t>
            </a:r>
          </a:p>
          <a:p>
            <a:pPr marL="274320" lvl="3" indent="0">
              <a:buNone/>
            </a:pPr>
            <a:r>
              <a:rPr lang="en-US" dirty="0"/>
              <a:t>Providing a space for authentic dialogue between colleagues regarding the tool and its potential use. </a:t>
            </a:r>
          </a:p>
          <a:p>
            <a:pPr marL="274320" lvl="3" indent="0">
              <a:buNone/>
            </a:pPr>
            <a:r>
              <a:rPr lang="en-US" dirty="0"/>
              <a:t>Aid in advancing all participants’ knowledge regarding racial inequities.</a:t>
            </a:r>
          </a:p>
        </p:txBody>
      </p:sp>
    </p:spTree>
    <p:extLst>
      <p:ext uri="{BB962C8B-B14F-4D97-AF65-F5344CB8AC3E}">
        <p14:creationId xmlns:p14="http://schemas.microsoft.com/office/powerpoint/2010/main" val="1952993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632CF5-E853-4918-848F-B79DC3279CC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C0A3D266-214F-4CE1-95B9-B52000E160A3}"/>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4C3968B3-16BF-461E-BE69-C94A2B9847BA}"/>
              </a:ext>
            </a:extLst>
          </p:cNvPr>
          <p:cNvPicPr>
            <a:picLocks noChangeAspect="1"/>
          </p:cNvPicPr>
          <p:nvPr/>
        </p:nvPicPr>
        <p:blipFill rotWithShape="1">
          <a:blip r:embed="rId2"/>
          <a:srcRect l="14087" t="18141" r="24957" b="11769"/>
          <a:stretch/>
        </p:blipFill>
        <p:spPr>
          <a:xfrm>
            <a:off x="422829" y="209276"/>
            <a:ext cx="8149671" cy="6247184"/>
          </a:xfrm>
          <a:prstGeom prst="rect">
            <a:avLst/>
          </a:prstGeom>
        </p:spPr>
      </p:pic>
      <p:sp>
        <p:nvSpPr>
          <p:cNvPr id="5" name="Oval 4">
            <a:extLst>
              <a:ext uri="{FF2B5EF4-FFF2-40B4-BE49-F238E27FC236}">
                <a16:creationId xmlns="" xmlns:a16="http://schemas.microsoft.com/office/drawing/2014/main" id="{75401751-1B3C-4477-8C95-E23005D0FE2E}"/>
              </a:ext>
            </a:extLst>
          </p:cNvPr>
          <p:cNvSpPr/>
          <p:nvPr/>
        </p:nvSpPr>
        <p:spPr>
          <a:xfrm>
            <a:off x="3195143" y="956441"/>
            <a:ext cx="2417381" cy="989655"/>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 xmlns:a16="http://schemas.microsoft.com/office/drawing/2014/main" id="{27DA7F14-C92C-457C-952F-D74545012D59}"/>
              </a:ext>
            </a:extLst>
          </p:cNvPr>
          <p:cNvSpPr/>
          <p:nvPr/>
        </p:nvSpPr>
        <p:spPr>
          <a:xfrm>
            <a:off x="3121570" y="3936125"/>
            <a:ext cx="2554016" cy="109475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01024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1CCD5EF-766D-43B9-A25D-19122E5FB1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2601" y="643467"/>
            <a:ext cx="3008121" cy="5571066"/>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FD9699C9-77F1-4E33-A750-CB78C7EA29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4645" y="809244"/>
            <a:ext cx="2763774" cy="5239512"/>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AAF1D108-CCBD-4D73-853D-08EF088816AF}"/>
              </a:ext>
            </a:extLst>
          </p:cNvPr>
          <p:cNvSpPr>
            <a:spLocks noGrp="1"/>
          </p:cNvSpPr>
          <p:nvPr>
            <p:ph type="title"/>
          </p:nvPr>
        </p:nvSpPr>
        <p:spPr>
          <a:xfrm>
            <a:off x="720969" y="1031634"/>
            <a:ext cx="2526323" cy="4844777"/>
          </a:xfrm>
        </p:spPr>
        <p:txBody>
          <a:bodyPr>
            <a:normAutofit/>
          </a:bodyPr>
          <a:lstStyle/>
          <a:p>
            <a:r>
              <a:rPr lang="en-US" sz="4100" dirty="0">
                <a:solidFill>
                  <a:srgbClr val="FFFFFF"/>
                </a:solidFill>
              </a:rPr>
              <a:t>Table Discussions</a:t>
            </a:r>
          </a:p>
        </p:txBody>
      </p:sp>
      <p:sp>
        <p:nvSpPr>
          <p:cNvPr id="3" name="Content Placeholder 2">
            <a:extLst>
              <a:ext uri="{FF2B5EF4-FFF2-40B4-BE49-F238E27FC236}">
                <a16:creationId xmlns="" xmlns:a16="http://schemas.microsoft.com/office/drawing/2014/main" id="{2740C7DC-CF47-4AA1-8F9E-806D69260A95}"/>
              </a:ext>
            </a:extLst>
          </p:cNvPr>
          <p:cNvSpPr>
            <a:spLocks noGrp="1"/>
          </p:cNvSpPr>
          <p:nvPr>
            <p:ph idx="1"/>
          </p:nvPr>
        </p:nvSpPr>
        <p:spPr>
          <a:xfrm>
            <a:off x="3967343" y="1031634"/>
            <a:ext cx="4605442" cy="4746232"/>
          </a:xfrm>
        </p:spPr>
        <p:txBody>
          <a:bodyPr anchor="ctr">
            <a:normAutofit/>
          </a:bodyPr>
          <a:lstStyle/>
          <a:p>
            <a:endParaRPr lang="en-US" dirty="0"/>
          </a:p>
          <a:p>
            <a:endParaRPr lang="en-US" dirty="0"/>
          </a:p>
        </p:txBody>
      </p:sp>
    </p:spTree>
    <p:extLst>
      <p:ext uri="{BB962C8B-B14F-4D97-AF65-F5344CB8AC3E}">
        <p14:creationId xmlns:p14="http://schemas.microsoft.com/office/powerpoint/2010/main" val="1458340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235BE5-033B-4C23-9ACB-52090A804C32}"/>
              </a:ext>
            </a:extLst>
          </p:cNvPr>
          <p:cNvSpPr>
            <a:spLocks noGrp="1"/>
          </p:cNvSpPr>
          <p:nvPr>
            <p:ph type="title"/>
          </p:nvPr>
        </p:nvSpPr>
        <p:spPr/>
        <p:txBody>
          <a:bodyPr/>
          <a:lstStyle/>
          <a:p>
            <a:r>
              <a:rPr lang="en-US" dirty="0"/>
              <a:t>Table Discussions</a:t>
            </a:r>
          </a:p>
        </p:txBody>
      </p:sp>
      <p:sp>
        <p:nvSpPr>
          <p:cNvPr id="3" name="Content Placeholder 2">
            <a:extLst>
              <a:ext uri="{FF2B5EF4-FFF2-40B4-BE49-F238E27FC236}">
                <a16:creationId xmlns="" xmlns:a16="http://schemas.microsoft.com/office/drawing/2014/main" id="{ED08C6E5-BAE2-4EFD-8117-73A308CFACD7}"/>
              </a:ext>
            </a:extLst>
          </p:cNvPr>
          <p:cNvSpPr>
            <a:spLocks noGrp="1"/>
          </p:cNvSpPr>
          <p:nvPr>
            <p:ph idx="1"/>
          </p:nvPr>
        </p:nvSpPr>
        <p:spPr/>
        <p:txBody>
          <a:bodyPr>
            <a:normAutofit fontScale="92500" lnSpcReduction="20000"/>
          </a:bodyPr>
          <a:lstStyle/>
          <a:p>
            <a:r>
              <a:rPr lang="en-US" dirty="0"/>
              <a:t>The REI Alumni were asked to share: </a:t>
            </a:r>
          </a:p>
          <a:p>
            <a:pPr lvl="1">
              <a:buFont typeface="Courier New" panose="02070309020205020404" pitchFamily="49" charset="0"/>
              <a:buChar char="o"/>
            </a:pPr>
            <a:r>
              <a:rPr lang="en-US" dirty="0"/>
              <a:t>What “hat” they are wearing as table facilitator.  </a:t>
            </a:r>
          </a:p>
          <a:p>
            <a:pPr lvl="1">
              <a:buFont typeface="Courier New" panose="02070309020205020404" pitchFamily="49" charset="0"/>
              <a:buChar char="o"/>
            </a:pPr>
            <a:r>
              <a:rPr lang="en-US" dirty="0"/>
              <a:t>At least one lesson learned from the 2-day Race Equity Institute Workshop.</a:t>
            </a:r>
          </a:p>
          <a:p>
            <a:pPr lvl="1">
              <a:buFont typeface="Courier New" panose="02070309020205020404" pitchFamily="49" charset="0"/>
              <a:buChar char="o"/>
            </a:pPr>
            <a:r>
              <a:rPr lang="en-US" dirty="0"/>
              <a:t>Where their organization currently is in the framework.</a:t>
            </a:r>
          </a:p>
          <a:p>
            <a:pPr lvl="1">
              <a:buFont typeface="Courier New" panose="02070309020205020404" pitchFamily="49" charset="0"/>
              <a:buChar char="o"/>
            </a:pPr>
            <a:r>
              <a:rPr lang="en-US" dirty="0"/>
              <a:t>The vision for future work of their organization.</a:t>
            </a:r>
          </a:p>
          <a:p>
            <a:pPr lvl="1">
              <a:buFont typeface="Courier New" panose="02070309020205020404" pitchFamily="49" charset="0"/>
              <a:buChar char="o"/>
            </a:pPr>
            <a:r>
              <a:rPr lang="en-US" dirty="0"/>
              <a:t>Thoughts about what it takes to get there.</a:t>
            </a:r>
          </a:p>
          <a:p>
            <a:pPr lvl="1">
              <a:buFont typeface="Courier New" panose="02070309020205020404" pitchFamily="49" charset="0"/>
              <a:buChar char="o"/>
            </a:pPr>
            <a:endParaRPr lang="en-US" dirty="0"/>
          </a:p>
          <a:p>
            <a:pPr marL="0" lvl="1" indent="0">
              <a:buNone/>
            </a:pPr>
            <a:r>
              <a:rPr lang="en-US" dirty="0"/>
              <a:t>Attendees: </a:t>
            </a:r>
          </a:p>
          <a:p>
            <a:pPr lvl="1">
              <a:buFont typeface="Courier New" panose="02070309020205020404" pitchFamily="49" charset="0"/>
              <a:buChar char="o"/>
            </a:pPr>
            <a:r>
              <a:rPr lang="en-US" dirty="0"/>
              <a:t>Share the hat you are wearing </a:t>
            </a:r>
          </a:p>
          <a:p>
            <a:pPr lvl="1">
              <a:buFont typeface="Courier New" panose="02070309020205020404" pitchFamily="49" charset="0"/>
              <a:buChar char="o"/>
            </a:pPr>
            <a:r>
              <a:rPr lang="en-US" dirty="0"/>
              <a:t>Listen attentively </a:t>
            </a:r>
          </a:p>
          <a:p>
            <a:pPr lvl="1">
              <a:buFont typeface="Courier New" panose="02070309020205020404" pitchFamily="49" charset="0"/>
              <a:buChar char="o"/>
            </a:pPr>
            <a:r>
              <a:rPr lang="en-US" dirty="0"/>
              <a:t>Provide feedback and/or ask questions </a:t>
            </a:r>
          </a:p>
        </p:txBody>
      </p:sp>
    </p:spTree>
    <p:extLst>
      <p:ext uri="{BB962C8B-B14F-4D97-AF65-F5344CB8AC3E}">
        <p14:creationId xmlns:p14="http://schemas.microsoft.com/office/powerpoint/2010/main" val="34705039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755A82-BDCA-409C-8041-6B54888A4E40}"/>
              </a:ext>
            </a:extLst>
          </p:cNvPr>
          <p:cNvSpPr>
            <a:spLocks noGrp="1"/>
          </p:cNvSpPr>
          <p:nvPr>
            <p:ph type="title"/>
          </p:nvPr>
        </p:nvSpPr>
        <p:spPr>
          <a:xfrm>
            <a:off x="492919" y="443874"/>
            <a:ext cx="8079581" cy="1658198"/>
          </a:xfrm>
        </p:spPr>
        <p:txBody>
          <a:bodyPr/>
          <a:lstStyle/>
          <a:p>
            <a:r>
              <a:rPr lang="en-US" dirty="0"/>
              <a:t>Potential questions you may face as you enter this work</a:t>
            </a:r>
          </a:p>
        </p:txBody>
      </p:sp>
      <p:sp>
        <p:nvSpPr>
          <p:cNvPr id="3" name="Content Placeholder 2">
            <a:extLst>
              <a:ext uri="{FF2B5EF4-FFF2-40B4-BE49-F238E27FC236}">
                <a16:creationId xmlns="" xmlns:a16="http://schemas.microsoft.com/office/drawing/2014/main" id="{84CAA486-D11B-439A-8509-0742A44C8984}"/>
              </a:ext>
            </a:extLst>
          </p:cNvPr>
          <p:cNvSpPr>
            <a:spLocks noGrp="1"/>
          </p:cNvSpPr>
          <p:nvPr>
            <p:ph idx="1"/>
          </p:nvPr>
        </p:nvSpPr>
        <p:spPr>
          <a:xfrm>
            <a:off x="507206" y="1993393"/>
            <a:ext cx="8065294" cy="4691186"/>
          </a:xfrm>
        </p:spPr>
        <p:txBody>
          <a:bodyPr>
            <a:normAutofit fontScale="85000" lnSpcReduction="10000"/>
          </a:bodyPr>
          <a:lstStyle/>
          <a:p>
            <a:pPr marL="342900" lvl="1">
              <a:buFont typeface="Courier New" panose="02070309020205020404" pitchFamily="49" charset="0"/>
              <a:buChar char="o"/>
            </a:pPr>
            <a:r>
              <a:rPr lang="en-US" dirty="0"/>
              <a:t>How do I create change as the only individual formally engaged in race equity work in my organization? </a:t>
            </a:r>
          </a:p>
          <a:p>
            <a:pPr marL="342900" lvl="1">
              <a:buFont typeface="Courier New" panose="02070309020205020404" pitchFamily="49" charset="0"/>
              <a:buChar char="o"/>
            </a:pPr>
            <a:r>
              <a:rPr lang="en-US" dirty="0"/>
              <a:t>What tactics can I leverage to build a Race Equity Culture? </a:t>
            </a:r>
          </a:p>
          <a:p>
            <a:pPr marL="342900" lvl="1">
              <a:buFont typeface="Courier New" panose="02070309020205020404" pitchFamily="49" charset="0"/>
              <a:buChar char="o"/>
            </a:pPr>
            <a:r>
              <a:rPr lang="en-US" dirty="0"/>
              <a:t>How can I speak on my personal experience with racism and internalized racism in my organization? </a:t>
            </a:r>
          </a:p>
          <a:p>
            <a:pPr marL="342900" lvl="1">
              <a:buFont typeface="Courier New" panose="02070309020205020404" pitchFamily="49" charset="0"/>
              <a:buChar char="o"/>
            </a:pPr>
            <a:r>
              <a:rPr lang="en-US" dirty="0"/>
              <a:t>What is my role in leading this work as a person of color? </a:t>
            </a:r>
          </a:p>
          <a:p>
            <a:pPr marL="342900" lvl="1">
              <a:buFont typeface="Courier New" panose="02070309020205020404" pitchFamily="49" charset="0"/>
              <a:buChar char="o"/>
            </a:pPr>
            <a:r>
              <a:rPr lang="en-US" dirty="0"/>
              <a:t>What is my role in leading this work as a white person? </a:t>
            </a:r>
          </a:p>
          <a:p>
            <a:pPr marL="342900" lvl="1">
              <a:buFont typeface="Courier New" panose="02070309020205020404" pitchFamily="49" charset="0"/>
              <a:buChar char="o"/>
            </a:pPr>
            <a:r>
              <a:rPr lang="en-US" dirty="0"/>
              <a:t>What if I make a mistake? </a:t>
            </a:r>
          </a:p>
          <a:p>
            <a:pPr marL="342900" lvl="1">
              <a:buFont typeface="Courier New" panose="02070309020205020404" pitchFamily="49" charset="0"/>
              <a:buChar char="o"/>
            </a:pPr>
            <a:r>
              <a:rPr lang="en-US" dirty="0"/>
              <a:t>How much does race equity work cost, and how do I operationalize it? </a:t>
            </a:r>
          </a:p>
          <a:p>
            <a:pPr marL="342900" lvl="1">
              <a:buFont typeface="Courier New" panose="02070309020205020404" pitchFamily="49" charset="0"/>
              <a:buChar char="o"/>
            </a:pPr>
            <a:r>
              <a:rPr lang="en-US" dirty="0"/>
              <a:t>How can I effectively engage senior leadership who may be resistant to directly addressing issues of race and equity? </a:t>
            </a:r>
          </a:p>
          <a:p>
            <a:pPr marL="342900" lvl="1">
              <a:buFont typeface="Courier New" panose="02070309020205020404" pitchFamily="49" charset="0"/>
              <a:buChar char="o"/>
            </a:pPr>
            <a:r>
              <a:rPr lang="en-US" dirty="0"/>
              <a:t>How do I assess my organization’s state with respect to race equity? </a:t>
            </a:r>
          </a:p>
          <a:p>
            <a:pPr marL="342900" lvl="1">
              <a:buFont typeface="Courier New" panose="02070309020205020404" pitchFamily="49" charset="0"/>
              <a:buChar char="o"/>
            </a:pPr>
            <a:r>
              <a:rPr lang="en-US" dirty="0"/>
              <a:t>How do I lobby for the support race equity work requires to be effective?</a:t>
            </a:r>
          </a:p>
          <a:p>
            <a:pPr marL="342900" lvl="1">
              <a:buFont typeface="Courier New" panose="02070309020205020404" pitchFamily="49" charset="0"/>
              <a:buChar char="o"/>
            </a:pPr>
            <a:r>
              <a:rPr lang="en-US" dirty="0"/>
              <a:t>How do measurement, data, and learning play a role in driving organizational change around race equity?</a:t>
            </a:r>
          </a:p>
          <a:p>
            <a:endParaRPr lang="en-US" dirty="0"/>
          </a:p>
        </p:txBody>
      </p:sp>
    </p:spTree>
    <p:extLst>
      <p:ext uri="{BB962C8B-B14F-4D97-AF65-F5344CB8AC3E}">
        <p14:creationId xmlns:p14="http://schemas.microsoft.com/office/powerpoint/2010/main" val="1738124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320BD0-FE29-4009-8707-E53F388CF3DE}"/>
              </a:ext>
            </a:extLst>
          </p:cNvPr>
          <p:cNvSpPr>
            <a:spLocks noGrp="1"/>
          </p:cNvSpPr>
          <p:nvPr>
            <p:ph type="title"/>
          </p:nvPr>
        </p:nvSpPr>
        <p:spPr/>
        <p:txBody>
          <a:bodyPr/>
          <a:lstStyle/>
          <a:p>
            <a:r>
              <a:rPr lang="en-US" dirty="0"/>
              <a:t>How to get started </a:t>
            </a:r>
          </a:p>
        </p:txBody>
      </p:sp>
      <p:sp>
        <p:nvSpPr>
          <p:cNvPr id="3" name="Content Placeholder 2">
            <a:extLst>
              <a:ext uri="{FF2B5EF4-FFF2-40B4-BE49-F238E27FC236}">
                <a16:creationId xmlns="" xmlns:a16="http://schemas.microsoft.com/office/drawing/2014/main" id="{4B53A2B4-8DA7-4466-8078-37C2812DE72D}"/>
              </a:ext>
            </a:extLst>
          </p:cNvPr>
          <p:cNvSpPr>
            <a:spLocks noGrp="1"/>
          </p:cNvSpPr>
          <p:nvPr>
            <p:ph idx="1"/>
          </p:nvPr>
        </p:nvSpPr>
        <p:spPr/>
        <p:txBody>
          <a:bodyPr>
            <a:normAutofit fontScale="85000" lnSpcReduction="20000"/>
          </a:bodyPr>
          <a:lstStyle/>
          <a:p>
            <a:r>
              <a:rPr lang="en-US" dirty="0"/>
              <a:t>1</a:t>
            </a:r>
            <a:r>
              <a:rPr lang="en-US" b="1" dirty="0"/>
              <a:t>. Establish a shared vocabulary. </a:t>
            </a:r>
            <a:r>
              <a:rPr lang="en-US" dirty="0"/>
              <a:t>Ground your organization in shared meaning around race equity, structural racism, and other terms related to this work. The Glossary found in the Appendix is a helpful starting point. </a:t>
            </a:r>
          </a:p>
          <a:p>
            <a:r>
              <a:rPr lang="en-US" dirty="0"/>
              <a:t>2. </a:t>
            </a:r>
            <a:r>
              <a:rPr lang="en-US" b="1" dirty="0"/>
              <a:t>Identify race equity champions at the board and senior leadership levels. </a:t>
            </a:r>
            <a:r>
              <a:rPr lang="en-US" dirty="0"/>
              <a:t>Select those who can set race equity priorities, communicate them broadly, drive accountability, and influence the speed and depth at which race equity is embedded in the organization. </a:t>
            </a:r>
          </a:p>
          <a:p>
            <a:r>
              <a:rPr lang="en-US" dirty="0"/>
              <a:t>3. </a:t>
            </a:r>
            <a:r>
              <a:rPr lang="en-US" b="1" dirty="0"/>
              <a:t>Name race equity work as a strategic imperative for your organization</a:t>
            </a:r>
            <a:r>
              <a:rPr lang="en-US" dirty="0"/>
              <a:t>. Define and communicate how race equity connects to your mission, vision, organizational values, and strategies. </a:t>
            </a:r>
          </a:p>
          <a:p>
            <a:r>
              <a:rPr lang="en-US" dirty="0"/>
              <a:t>4. </a:t>
            </a:r>
            <a:r>
              <a:rPr lang="en-US" b="1" dirty="0"/>
              <a:t>Open a continuous dialogue about race equity work. </a:t>
            </a:r>
            <a:r>
              <a:rPr lang="en-US" dirty="0"/>
              <a:t>Use research and learnings from other organizations to start the conversation with your team or individuals who are invested in your organizational cause. </a:t>
            </a:r>
          </a:p>
          <a:p>
            <a:r>
              <a:rPr lang="en-US" dirty="0"/>
              <a:t>5. </a:t>
            </a:r>
            <a:r>
              <a:rPr lang="en-US" b="1" dirty="0"/>
              <a:t>Disaggregate data. </a:t>
            </a:r>
            <a:r>
              <a:rPr lang="en-US" dirty="0"/>
              <a:t>Collect, disaggregate, and report relevant data to get a clear picture of inequities and outcomes gaps both internally and externally. </a:t>
            </a:r>
          </a:p>
        </p:txBody>
      </p:sp>
    </p:spTree>
    <p:extLst>
      <p:ext uri="{BB962C8B-B14F-4D97-AF65-F5344CB8AC3E}">
        <p14:creationId xmlns:p14="http://schemas.microsoft.com/office/powerpoint/2010/main" val="2147123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E7CFAA6-1DBB-43B0-BD82-2FB83CF4E4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D7BD5140-501D-4823-9899-B9B519E6A4A8}"/>
              </a:ext>
            </a:extLst>
          </p:cNvPr>
          <p:cNvSpPr>
            <a:spLocks noGrp="1"/>
          </p:cNvSpPr>
          <p:nvPr>
            <p:ph type="title"/>
          </p:nvPr>
        </p:nvSpPr>
        <p:spPr>
          <a:xfrm>
            <a:off x="529724" y="639763"/>
            <a:ext cx="2960998" cy="5492750"/>
          </a:xfrm>
        </p:spPr>
        <p:txBody>
          <a:bodyPr>
            <a:normAutofit/>
          </a:bodyPr>
          <a:lstStyle/>
          <a:p>
            <a:endParaRPr lang="en-US" sz="5200" dirty="0">
              <a:solidFill>
                <a:srgbClr val="FFFFFF"/>
              </a:solidFill>
            </a:endParaRPr>
          </a:p>
        </p:txBody>
      </p:sp>
      <p:cxnSp>
        <p:nvCxnSpPr>
          <p:cNvPr id="10" name="Straight Connector 9">
            <a:extLst>
              <a:ext uri="{FF2B5EF4-FFF2-40B4-BE49-F238E27FC236}">
                <a16:creationId xmlns="" xmlns:a16="http://schemas.microsoft.com/office/drawing/2014/main" id="{9E13708B-D2E3-41E3-BD49-F910056473E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728492" y="2211346"/>
            <a:ext cx="0" cy="2349584"/>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3E6AB148-3D33-44E5-A574-608059591058}"/>
              </a:ext>
            </a:extLst>
          </p:cNvPr>
          <p:cNvSpPr>
            <a:spLocks noGrp="1"/>
          </p:cNvSpPr>
          <p:nvPr>
            <p:ph idx="1"/>
          </p:nvPr>
        </p:nvSpPr>
        <p:spPr>
          <a:xfrm>
            <a:off x="3966261" y="639764"/>
            <a:ext cx="4606524" cy="5492749"/>
          </a:xfrm>
        </p:spPr>
        <p:txBody>
          <a:bodyPr anchor="ctr">
            <a:normAutofit/>
          </a:bodyPr>
          <a:lstStyle/>
          <a:p>
            <a:pPr marL="0" indent="0">
              <a:buNone/>
            </a:pPr>
            <a:r>
              <a:rPr lang="en-US" dirty="0"/>
              <a:t>Past REI Alums share where they would like to get started….</a:t>
            </a:r>
          </a:p>
        </p:txBody>
      </p:sp>
    </p:spTree>
    <p:extLst>
      <p:ext uri="{BB962C8B-B14F-4D97-AF65-F5344CB8AC3E}">
        <p14:creationId xmlns:p14="http://schemas.microsoft.com/office/powerpoint/2010/main" val="1963835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C15230-5BEB-48C5-AC97-6AD4A717DE42}"/>
              </a:ext>
            </a:extLst>
          </p:cNvPr>
          <p:cNvSpPr>
            <a:spLocks noGrp="1"/>
          </p:cNvSpPr>
          <p:nvPr>
            <p:ph type="title"/>
          </p:nvPr>
        </p:nvSpPr>
        <p:spPr/>
        <p:txBody>
          <a:bodyPr/>
          <a:lstStyle/>
          <a:p>
            <a:endParaRPr lang="en-US" dirty="0"/>
          </a:p>
        </p:txBody>
      </p:sp>
      <p:pic>
        <p:nvPicPr>
          <p:cNvPr id="9" name="Picture 8" descr="A screenshot of a cell phone&#10;&#10;Description automatically generated">
            <a:extLst>
              <a:ext uri="{FF2B5EF4-FFF2-40B4-BE49-F238E27FC236}">
                <a16:creationId xmlns="" xmlns:a16="http://schemas.microsoft.com/office/drawing/2014/main" id="{A65CAC39-197C-48C9-AC03-4C6B41298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5763"/>
            <a:ext cx="9017876" cy="4643459"/>
          </a:xfrm>
          <a:prstGeom prst="rect">
            <a:avLst/>
          </a:prstGeom>
        </p:spPr>
      </p:pic>
    </p:spTree>
    <p:extLst>
      <p:ext uri="{BB962C8B-B14F-4D97-AF65-F5344CB8AC3E}">
        <p14:creationId xmlns:p14="http://schemas.microsoft.com/office/powerpoint/2010/main" val="3795009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C15230-5BEB-48C5-AC97-6AD4A717DE42}"/>
              </a:ext>
            </a:extLst>
          </p:cNvPr>
          <p:cNvSpPr>
            <a:spLocks noGrp="1"/>
          </p:cNvSpPr>
          <p:nvPr>
            <p:ph type="title"/>
          </p:nvPr>
        </p:nvSpPr>
        <p:spPr/>
        <p:txBody>
          <a:bodyPr/>
          <a:lstStyle/>
          <a:p>
            <a:endParaRPr lang="en-US" dirty="0"/>
          </a:p>
        </p:txBody>
      </p:sp>
      <p:pic>
        <p:nvPicPr>
          <p:cNvPr id="5" name="Content Placeholder 4" descr="A screenshot of a cell phone&#10;&#10;Description automatically generated">
            <a:extLst>
              <a:ext uri="{FF2B5EF4-FFF2-40B4-BE49-F238E27FC236}">
                <a16:creationId xmlns="" xmlns:a16="http://schemas.microsoft.com/office/drawing/2014/main" id="{D15D12C2-0E1B-44F8-8FA3-9632130913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905" y="972206"/>
            <a:ext cx="8779121" cy="4389561"/>
          </a:xfrm>
        </p:spPr>
      </p:pic>
    </p:spTree>
    <p:extLst>
      <p:ext uri="{BB962C8B-B14F-4D97-AF65-F5344CB8AC3E}">
        <p14:creationId xmlns:p14="http://schemas.microsoft.com/office/powerpoint/2010/main" val="3917297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3864A3-89BB-4078-A32C-CAD66510BFE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 xmlns:a16="http://schemas.microsoft.com/office/drawing/2014/main" id="{D377EDB6-21C3-4977-8D19-3356F36DE4D0}"/>
              </a:ext>
            </a:extLst>
          </p:cNvPr>
          <p:cNvSpPr>
            <a:spLocks noGrp="1"/>
          </p:cNvSpPr>
          <p:nvPr>
            <p:ph idx="1"/>
          </p:nvPr>
        </p:nvSpPr>
        <p:spPr/>
        <p:txBody>
          <a:bodyPr/>
          <a:lstStyle/>
          <a:p>
            <a:endParaRPr lang="en-US" dirty="0"/>
          </a:p>
        </p:txBody>
      </p:sp>
      <p:pic>
        <p:nvPicPr>
          <p:cNvPr id="4" name="Picture 3">
            <a:extLst>
              <a:ext uri="{FF2B5EF4-FFF2-40B4-BE49-F238E27FC236}">
                <a16:creationId xmlns="" xmlns:a16="http://schemas.microsoft.com/office/drawing/2014/main" id="{04A1018D-1023-417E-A443-511699237491}"/>
              </a:ext>
            </a:extLst>
          </p:cNvPr>
          <p:cNvPicPr>
            <a:picLocks noChangeAspect="1"/>
          </p:cNvPicPr>
          <p:nvPr/>
        </p:nvPicPr>
        <p:blipFill rotWithShape="1">
          <a:blip r:embed="rId2"/>
          <a:srcRect l="10083" t="23698" r="20164" b="-260"/>
          <a:stretch/>
        </p:blipFill>
        <p:spPr>
          <a:xfrm>
            <a:off x="474122" y="237928"/>
            <a:ext cx="8117173" cy="5939636"/>
          </a:xfrm>
          <a:prstGeom prst="rect">
            <a:avLst/>
          </a:prstGeom>
        </p:spPr>
      </p:pic>
    </p:spTree>
    <p:extLst>
      <p:ext uri="{BB962C8B-B14F-4D97-AF65-F5344CB8AC3E}">
        <p14:creationId xmlns:p14="http://schemas.microsoft.com/office/powerpoint/2010/main" val="33427865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C57EE9-8F8C-4CEA-974D-3871DBF12A34}"/>
              </a:ext>
            </a:extLst>
          </p:cNvPr>
          <p:cNvSpPr>
            <a:spLocks noGrp="1"/>
          </p:cNvSpPr>
          <p:nvPr>
            <p:ph type="title"/>
          </p:nvPr>
        </p:nvSpPr>
        <p:spPr/>
        <p:txBody>
          <a:bodyPr/>
          <a:lstStyle/>
          <a:p>
            <a:r>
              <a:rPr lang="en-US" dirty="0"/>
              <a:t>If you want to learn more </a:t>
            </a:r>
          </a:p>
        </p:txBody>
      </p:sp>
      <p:sp>
        <p:nvSpPr>
          <p:cNvPr id="3" name="Content Placeholder 2">
            <a:extLst>
              <a:ext uri="{FF2B5EF4-FFF2-40B4-BE49-F238E27FC236}">
                <a16:creationId xmlns="" xmlns:a16="http://schemas.microsoft.com/office/drawing/2014/main" id="{2092E674-FCDD-4F04-B16F-B7BF24D711F5}"/>
              </a:ext>
            </a:extLst>
          </p:cNvPr>
          <p:cNvSpPr>
            <a:spLocks noGrp="1"/>
          </p:cNvSpPr>
          <p:nvPr>
            <p:ph idx="1"/>
          </p:nvPr>
        </p:nvSpPr>
        <p:spPr/>
        <p:txBody>
          <a:bodyPr>
            <a:normAutofit/>
          </a:bodyPr>
          <a:lstStyle/>
          <a:p>
            <a:r>
              <a:rPr lang="en-US" dirty="0"/>
              <a:t>- Equity in the Center </a:t>
            </a:r>
            <a:r>
              <a:rPr lang="en-US" dirty="0" smtClean="0">
                <a:hlinkClick r:id="rId2"/>
              </a:rPr>
              <a:t>www.equityinthecenter.org</a:t>
            </a:r>
            <a:endParaRPr lang="en-US" dirty="0" smtClean="0"/>
          </a:p>
          <a:p>
            <a:r>
              <a:rPr lang="en-US" dirty="0" smtClean="0"/>
              <a:t>- YouTube – Webinar: Awake to Woke to Work: Building a Race Equity Culture </a:t>
            </a:r>
            <a:endParaRPr lang="en-US" dirty="0"/>
          </a:p>
          <a:p>
            <a:r>
              <a:rPr lang="en-US" dirty="0"/>
              <a:t>- Race Equity Institute </a:t>
            </a:r>
            <a:r>
              <a:rPr lang="en-US" dirty="0">
                <a:hlinkClick r:id="rId3"/>
              </a:rPr>
              <a:t>www.racialequityinstitute.com</a:t>
            </a:r>
            <a:endParaRPr lang="en-US" dirty="0"/>
          </a:p>
          <a:p>
            <a:r>
              <a:rPr lang="en-US" dirty="0"/>
              <a:t>- For more information regarding the local implementation of the Race Equity Institute 2-day Workshop &amp; Groundwater Workshop contact Nicole Wynter @ </a:t>
            </a:r>
            <a:r>
              <a:rPr lang="en-US" dirty="0">
                <a:hlinkClick r:id="rId4"/>
              </a:rPr>
              <a:t>Nwynter@wacofoundation.org</a:t>
            </a:r>
            <a:r>
              <a:rPr lang="en-US" dirty="0"/>
              <a:t> </a:t>
            </a:r>
          </a:p>
          <a:p>
            <a:endParaRPr lang="en-US" dirty="0"/>
          </a:p>
          <a:p>
            <a:pPr lvl="1"/>
            <a:endParaRPr lang="en-US" dirty="0"/>
          </a:p>
        </p:txBody>
      </p:sp>
    </p:spTree>
    <p:extLst>
      <p:ext uri="{BB962C8B-B14F-4D97-AF65-F5344CB8AC3E}">
        <p14:creationId xmlns:p14="http://schemas.microsoft.com/office/powerpoint/2010/main" val="341651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73BA2F-EC41-4994-B3D6-911ACFCB3FB8}"/>
              </a:ext>
            </a:extLst>
          </p:cNvPr>
          <p:cNvSpPr>
            <a:spLocks noGrp="1"/>
          </p:cNvSpPr>
          <p:nvPr>
            <p:ph type="title"/>
          </p:nvPr>
        </p:nvSpPr>
        <p:spPr/>
        <p:txBody>
          <a:bodyPr/>
          <a:lstStyle/>
          <a:p>
            <a:r>
              <a:rPr lang="en-US" dirty="0"/>
              <a:t>Presentation Sources </a:t>
            </a:r>
          </a:p>
        </p:txBody>
      </p:sp>
      <p:sp>
        <p:nvSpPr>
          <p:cNvPr id="3" name="Content Placeholder 2">
            <a:extLst>
              <a:ext uri="{FF2B5EF4-FFF2-40B4-BE49-F238E27FC236}">
                <a16:creationId xmlns="" xmlns:a16="http://schemas.microsoft.com/office/drawing/2014/main" id="{4DFE5642-1AD3-438B-B5E4-62DBE7EA98DC}"/>
              </a:ext>
            </a:extLst>
          </p:cNvPr>
          <p:cNvSpPr>
            <a:spLocks noGrp="1"/>
          </p:cNvSpPr>
          <p:nvPr>
            <p:ph idx="1"/>
          </p:nvPr>
        </p:nvSpPr>
        <p:spPr/>
        <p:txBody>
          <a:bodyPr/>
          <a:lstStyle/>
          <a:p>
            <a:pPr lvl="1">
              <a:buFont typeface="Courier New" panose="02070309020205020404" pitchFamily="49" charset="0"/>
              <a:buChar char="o"/>
            </a:pPr>
            <a:r>
              <a:rPr lang="en-US" dirty="0"/>
              <a:t>Equity in the Center </a:t>
            </a:r>
          </a:p>
          <a:p>
            <a:pPr lvl="1">
              <a:buFont typeface="Courier New" panose="02070309020205020404" pitchFamily="49" charset="0"/>
              <a:buChar char="o"/>
            </a:pPr>
            <a:r>
              <a:rPr lang="en-US" dirty="0"/>
              <a:t>Race Equity Institute </a:t>
            </a:r>
          </a:p>
        </p:txBody>
      </p:sp>
    </p:spTree>
    <p:extLst>
      <p:ext uri="{BB962C8B-B14F-4D97-AF65-F5344CB8AC3E}">
        <p14:creationId xmlns:p14="http://schemas.microsoft.com/office/powerpoint/2010/main" val="33280823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E2FE3A7B-DDFF-4F81-8AAE-11D96D138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69825ADD-F95C-4747-9B41-5DB21C28E6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2600" y="643467"/>
            <a:ext cx="8178799" cy="5571066"/>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 xmlns:a16="http://schemas.microsoft.com/office/drawing/2014/main" id="{86791A8E-B2BA-467D-BB87-8CFBFB13AF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42925" y="726948"/>
            <a:ext cx="8058150" cy="5404104"/>
          </a:xfrm>
          <a:prstGeom prst="rect">
            <a:avLst/>
          </a:prstGeom>
          <a:no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 xmlns:a16="http://schemas.microsoft.com/office/drawing/2014/main" id="{97F038E4-73A5-45BC-946D-9C651E3FF103}"/>
              </a:ext>
            </a:extLst>
          </p:cNvPr>
          <p:cNvSpPr>
            <a:spLocks noGrp="1"/>
          </p:cNvSpPr>
          <p:nvPr>
            <p:ph type="subTitle" idx="1"/>
          </p:nvPr>
        </p:nvSpPr>
        <p:spPr>
          <a:xfrm>
            <a:off x="964877" y="4064626"/>
            <a:ext cx="7205369" cy="1476235"/>
          </a:xfrm>
        </p:spPr>
        <p:txBody>
          <a:bodyPr>
            <a:normAutofit/>
          </a:bodyPr>
          <a:lstStyle/>
          <a:p>
            <a:pPr algn="ctr"/>
            <a:endParaRPr lang="en-US" sz="2400" dirty="0">
              <a:solidFill>
                <a:srgbClr val="FFFFFF"/>
              </a:solidFill>
            </a:endParaRPr>
          </a:p>
        </p:txBody>
      </p:sp>
      <p:sp>
        <p:nvSpPr>
          <p:cNvPr id="2" name="Title 1">
            <a:extLst>
              <a:ext uri="{FF2B5EF4-FFF2-40B4-BE49-F238E27FC236}">
                <a16:creationId xmlns="" xmlns:a16="http://schemas.microsoft.com/office/drawing/2014/main" id="{F38E4F64-9234-4784-A114-4109DED96BD6}"/>
              </a:ext>
            </a:extLst>
          </p:cNvPr>
          <p:cNvSpPr>
            <a:spLocks noGrp="1"/>
          </p:cNvSpPr>
          <p:nvPr>
            <p:ph type="ctrTitle"/>
          </p:nvPr>
        </p:nvSpPr>
        <p:spPr>
          <a:xfrm>
            <a:off x="964877" y="1285196"/>
            <a:ext cx="7205370" cy="2779429"/>
          </a:xfrm>
        </p:spPr>
        <p:txBody>
          <a:bodyPr>
            <a:normAutofit/>
          </a:bodyPr>
          <a:lstStyle/>
          <a:p>
            <a:pPr algn="ctr"/>
            <a:r>
              <a:rPr lang="en-US" sz="6300" dirty="0"/>
              <a:t>Thank You!</a:t>
            </a:r>
          </a:p>
        </p:txBody>
      </p:sp>
    </p:spTree>
    <p:extLst>
      <p:ext uri="{BB962C8B-B14F-4D97-AF65-F5344CB8AC3E}">
        <p14:creationId xmlns:p14="http://schemas.microsoft.com/office/powerpoint/2010/main" val="2227264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D6F6937-3B5A-4391-9F37-58A571B36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0443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3C6FB021-3A6D-495D-8F65-DE8154735FEB}"/>
              </a:ext>
            </a:extLst>
          </p:cNvPr>
          <p:cNvSpPr>
            <a:spLocks noGrp="1"/>
          </p:cNvSpPr>
          <p:nvPr>
            <p:ph type="title"/>
          </p:nvPr>
        </p:nvSpPr>
        <p:spPr>
          <a:xfrm>
            <a:off x="492918" y="936711"/>
            <a:ext cx="2241198" cy="4984578"/>
          </a:xfrm>
        </p:spPr>
        <p:txBody>
          <a:bodyPr>
            <a:normAutofit/>
          </a:bodyPr>
          <a:lstStyle/>
          <a:p>
            <a:r>
              <a:rPr lang="en-US" sz="3800" dirty="0">
                <a:solidFill>
                  <a:srgbClr val="FFFFFF"/>
                </a:solidFill>
              </a:rPr>
              <a:t>Equity in the Center </a:t>
            </a:r>
          </a:p>
        </p:txBody>
      </p:sp>
      <p:sp>
        <p:nvSpPr>
          <p:cNvPr id="3" name="Content Placeholder 2">
            <a:extLst>
              <a:ext uri="{FF2B5EF4-FFF2-40B4-BE49-F238E27FC236}">
                <a16:creationId xmlns="" xmlns:a16="http://schemas.microsoft.com/office/drawing/2014/main" id="{FA5B1D2C-0E43-4357-A701-8C14302B33C3}"/>
              </a:ext>
            </a:extLst>
          </p:cNvPr>
          <p:cNvSpPr>
            <a:spLocks noGrp="1"/>
          </p:cNvSpPr>
          <p:nvPr>
            <p:ph idx="1"/>
          </p:nvPr>
        </p:nvSpPr>
        <p:spPr>
          <a:xfrm>
            <a:off x="3460791" y="936711"/>
            <a:ext cx="5111994" cy="4984578"/>
          </a:xfrm>
        </p:spPr>
        <p:txBody>
          <a:bodyPr anchor="ctr">
            <a:normAutofit/>
          </a:bodyPr>
          <a:lstStyle/>
          <a:p>
            <a:r>
              <a:rPr lang="en-US" sz="2000" dirty="0"/>
              <a:t>Works to shift mindsets, practices, and systems within the social sector to increase racial equity. </a:t>
            </a:r>
          </a:p>
          <a:p>
            <a:r>
              <a:rPr lang="en-US" sz="2000" dirty="0"/>
              <a:t>Envisions a future where nonprofit and philanthropic organizations advance race equity internally while centering it in their work externally. </a:t>
            </a:r>
          </a:p>
          <a:p>
            <a:r>
              <a:rPr lang="en-US" sz="2000" dirty="0"/>
              <a:t>Creators of: </a:t>
            </a:r>
          </a:p>
          <a:p>
            <a:pPr lvl="1">
              <a:buFont typeface="Courier New" panose="02070309020205020404" pitchFamily="49" charset="0"/>
              <a:buChar char="o"/>
            </a:pPr>
            <a:r>
              <a:rPr lang="en-US" sz="2000" dirty="0"/>
              <a:t>Awake to Woke to Work Framework </a:t>
            </a:r>
          </a:p>
          <a:p>
            <a:endParaRPr lang="en-US" sz="2000" dirty="0"/>
          </a:p>
        </p:txBody>
      </p:sp>
    </p:spTree>
    <p:extLst>
      <p:ext uri="{BB962C8B-B14F-4D97-AF65-F5344CB8AC3E}">
        <p14:creationId xmlns:p14="http://schemas.microsoft.com/office/powerpoint/2010/main" val="250977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D6F6937-3B5A-4391-9F37-58A571B36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0443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 xmlns:a16="http://schemas.microsoft.com/office/drawing/2014/main" id="{3C6FB021-3A6D-495D-8F65-DE8154735FEB}"/>
              </a:ext>
            </a:extLst>
          </p:cNvPr>
          <p:cNvSpPr>
            <a:spLocks noGrp="1"/>
          </p:cNvSpPr>
          <p:nvPr>
            <p:ph type="title"/>
          </p:nvPr>
        </p:nvSpPr>
        <p:spPr>
          <a:xfrm>
            <a:off x="492918" y="936711"/>
            <a:ext cx="2241198" cy="4984578"/>
          </a:xfrm>
        </p:spPr>
        <p:txBody>
          <a:bodyPr>
            <a:normAutofit/>
          </a:bodyPr>
          <a:lstStyle/>
          <a:p>
            <a:r>
              <a:rPr lang="en-US" sz="3800" dirty="0">
                <a:solidFill>
                  <a:srgbClr val="FFFFFF"/>
                </a:solidFill>
              </a:rPr>
              <a:t>Race Equity Institute </a:t>
            </a:r>
          </a:p>
        </p:txBody>
      </p:sp>
      <p:sp>
        <p:nvSpPr>
          <p:cNvPr id="3" name="Content Placeholder 2">
            <a:extLst>
              <a:ext uri="{FF2B5EF4-FFF2-40B4-BE49-F238E27FC236}">
                <a16:creationId xmlns="" xmlns:a16="http://schemas.microsoft.com/office/drawing/2014/main" id="{FA5B1D2C-0E43-4357-A701-8C14302B33C3}"/>
              </a:ext>
            </a:extLst>
          </p:cNvPr>
          <p:cNvSpPr>
            <a:spLocks noGrp="1"/>
          </p:cNvSpPr>
          <p:nvPr>
            <p:ph idx="1"/>
          </p:nvPr>
        </p:nvSpPr>
        <p:spPr>
          <a:xfrm>
            <a:off x="3460791" y="936711"/>
            <a:ext cx="5111994" cy="4984578"/>
          </a:xfrm>
        </p:spPr>
        <p:txBody>
          <a:bodyPr anchor="ctr">
            <a:normAutofit/>
          </a:bodyPr>
          <a:lstStyle/>
          <a:p>
            <a:r>
              <a:rPr lang="en-US" sz="2000" dirty="0"/>
              <a:t>An alliance of trainers, organizers, and institutional leaders who have devoted ourselves to the work of creating racially equitable organizations and systems. We help individuals and organizations develop tools to challenge patterns of power and grow equity.</a:t>
            </a:r>
          </a:p>
          <a:p>
            <a:r>
              <a:rPr lang="en-US" sz="2000" dirty="0"/>
              <a:t>Conduct:  </a:t>
            </a:r>
          </a:p>
          <a:p>
            <a:pPr lvl="1">
              <a:buFont typeface="Courier New" panose="02070309020205020404" pitchFamily="49" charset="0"/>
              <a:buChar char="o"/>
            </a:pPr>
            <a:r>
              <a:rPr lang="en-US" sz="2000" dirty="0"/>
              <a:t>2-day Race Equity Institute Workshop </a:t>
            </a:r>
          </a:p>
          <a:p>
            <a:pPr lvl="1">
              <a:buFont typeface="Courier New" panose="02070309020205020404" pitchFamily="49" charset="0"/>
              <a:buChar char="o"/>
            </a:pPr>
            <a:r>
              <a:rPr lang="en-US" sz="2000" dirty="0"/>
              <a:t>½ day Groundwater Session </a:t>
            </a:r>
          </a:p>
        </p:txBody>
      </p:sp>
    </p:spTree>
    <p:extLst>
      <p:ext uri="{BB962C8B-B14F-4D97-AF65-F5344CB8AC3E}">
        <p14:creationId xmlns:p14="http://schemas.microsoft.com/office/powerpoint/2010/main" val="2346884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E9DD11-6CB7-4D79-AB2B-6AD6966DC2F2}"/>
              </a:ext>
            </a:extLst>
          </p:cNvPr>
          <p:cNvSpPr>
            <a:spLocks noGrp="1"/>
          </p:cNvSpPr>
          <p:nvPr>
            <p:ph type="ctrTitle"/>
          </p:nvPr>
        </p:nvSpPr>
        <p:spPr/>
        <p:txBody>
          <a:bodyPr/>
          <a:lstStyle/>
          <a:p>
            <a:r>
              <a:rPr lang="en-US" dirty="0"/>
              <a:t>INTENTIONS </a:t>
            </a:r>
          </a:p>
        </p:txBody>
      </p:sp>
      <p:sp>
        <p:nvSpPr>
          <p:cNvPr id="3" name="Subtitle 2">
            <a:extLst>
              <a:ext uri="{FF2B5EF4-FFF2-40B4-BE49-F238E27FC236}">
                <a16:creationId xmlns="" xmlns:a16="http://schemas.microsoft.com/office/drawing/2014/main" id="{34ED85CB-1829-498E-ACDD-E61D5916A61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97953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9">
            <a:extLst>
              <a:ext uri="{FF2B5EF4-FFF2-40B4-BE49-F238E27FC236}">
                <a16:creationId xmlns="" xmlns:a16="http://schemas.microsoft.com/office/drawing/2014/main" id="{68483532-7F25-4B74-B673-F9C5760704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1">
            <a:extLst>
              <a:ext uri="{FF2B5EF4-FFF2-40B4-BE49-F238E27FC236}">
                <a16:creationId xmlns="" xmlns:a16="http://schemas.microsoft.com/office/drawing/2014/main" id="{5D814D2C-7265-45B0-B22D-7E2BB37F0A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newspaper, indoor&#10;&#10;Description automatically generated">
            <a:extLst>
              <a:ext uri="{FF2B5EF4-FFF2-40B4-BE49-F238E27FC236}">
                <a16:creationId xmlns="" xmlns:a16="http://schemas.microsoft.com/office/drawing/2014/main" id="{DC06652F-2F53-432F-86D9-B18D4F56FB4E}"/>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27950" r="1" b="17488"/>
          <a:stretch/>
        </p:blipFill>
        <p:spPr>
          <a:xfrm>
            <a:off x="20" y="10"/>
            <a:ext cx="9143980" cy="6857990"/>
          </a:xfrm>
          <a:prstGeom prst="rect">
            <a:avLst/>
          </a:prstGeom>
        </p:spPr>
      </p:pic>
      <p:sp>
        <p:nvSpPr>
          <p:cNvPr id="2" name="Title 1">
            <a:extLst>
              <a:ext uri="{FF2B5EF4-FFF2-40B4-BE49-F238E27FC236}">
                <a16:creationId xmlns="" xmlns:a16="http://schemas.microsoft.com/office/drawing/2014/main" id="{A6712991-2D61-497E-81BC-4E056B347F5E}"/>
              </a:ext>
            </a:extLst>
          </p:cNvPr>
          <p:cNvSpPr>
            <a:spLocks noGrp="1"/>
          </p:cNvSpPr>
          <p:nvPr>
            <p:ph type="title"/>
          </p:nvPr>
        </p:nvSpPr>
        <p:spPr>
          <a:xfrm>
            <a:off x="452628" y="770467"/>
            <a:ext cx="8086725" cy="3352800"/>
          </a:xfrm>
        </p:spPr>
        <p:txBody>
          <a:bodyPr vert="horz" lIns="91440" tIns="45720" rIns="91440" bIns="45720" rtlCol="0" anchor="b">
            <a:normAutofit/>
          </a:bodyPr>
          <a:lstStyle/>
          <a:p>
            <a:pPr algn="ctr">
              <a:lnSpc>
                <a:spcPct val="80000"/>
              </a:lnSpc>
            </a:pPr>
            <a:r>
              <a:rPr lang="en-US" sz="8800" dirty="0">
                <a:solidFill>
                  <a:schemeClr val="tx1"/>
                </a:solidFill>
              </a:rPr>
              <a:t>Name Your Sector</a:t>
            </a:r>
            <a:br>
              <a:rPr lang="en-US" sz="8800" dirty="0">
                <a:solidFill>
                  <a:schemeClr val="tx1"/>
                </a:solidFill>
              </a:rPr>
            </a:br>
            <a:r>
              <a:rPr lang="en-US" sz="8800" dirty="0">
                <a:solidFill>
                  <a:schemeClr val="tx1"/>
                </a:solidFill>
              </a:rPr>
              <a:t>Game  </a:t>
            </a:r>
          </a:p>
        </p:txBody>
      </p:sp>
    </p:spTree>
    <p:extLst>
      <p:ext uri="{BB962C8B-B14F-4D97-AF65-F5344CB8AC3E}">
        <p14:creationId xmlns:p14="http://schemas.microsoft.com/office/powerpoint/2010/main" val="13197014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0941A018-FB9B-4401-A32C-7E04526866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1584</Words>
  <Application>Microsoft Office PowerPoint</Application>
  <PresentationFormat>On-screen Show (4:3)</PresentationFormat>
  <Paragraphs>168</Paragraphs>
  <Slides>50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Narrow</vt:lpstr>
      <vt:lpstr>Calibri</vt:lpstr>
      <vt:lpstr>Calibri Light</vt:lpstr>
      <vt:lpstr>Courier New</vt:lpstr>
      <vt:lpstr>Helvetica Condensed</vt:lpstr>
      <vt:lpstr>Metropolitan</vt:lpstr>
      <vt:lpstr>PowerPoint Presentation</vt:lpstr>
      <vt:lpstr>Shifting from Intentions to Lasting Impact: Understanding the Organizational Journey of Addressing Racial Inequities </vt:lpstr>
      <vt:lpstr>A little about me</vt:lpstr>
      <vt:lpstr>Session Objectives</vt:lpstr>
      <vt:lpstr>Presentation Sources </vt:lpstr>
      <vt:lpstr>Equity in the Center </vt:lpstr>
      <vt:lpstr>Race Equity Institute </vt:lpstr>
      <vt:lpstr>INTENTIONS </vt:lpstr>
      <vt:lpstr>Name Your Sector Game  </vt:lpstr>
      <vt:lpstr>Raise your hand if… </vt:lpstr>
      <vt:lpstr>Raise your hand if… </vt:lpstr>
      <vt:lpstr>IMPACT </vt:lpstr>
      <vt:lpstr>PowerPoint Presentation</vt:lpstr>
      <vt:lpstr>PowerPoint Presentation</vt:lpstr>
      <vt:lpstr>PowerPoint Presentation</vt:lpstr>
      <vt:lpstr>PowerPoint Presentation</vt:lpstr>
      <vt:lpstr>Race Equity Institute helps us to understand…  </vt:lpstr>
      <vt:lpstr>PowerPoint Presentation</vt:lpstr>
      <vt:lpstr>Should we perhaps take some time to reflect as a sector?</vt:lpstr>
      <vt:lpstr>How is the mark perhaps  being missed?</vt:lpstr>
      <vt:lpstr>Equity in the Center helps us to understand….</vt:lpstr>
      <vt:lpstr>As a result….</vt:lpstr>
      <vt:lpstr>What is the ultimate goal? </vt:lpstr>
      <vt:lpstr>How do we achieve racial equity? </vt:lpstr>
      <vt:lpstr>How do you do that? </vt:lpstr>
      <vt:lpstr>AWAKE to WOKE to WORK: Building a Race  Equity Culture from Equity in the Center  </vt:lpstr>
      <vt:lpstr>PowerPoint Presentation</vt:lpstr>
      <vt:lpstr>Race Equity Cycle</vt:lpstr>
      <vt:lpstr>AWW Components </vt:lpstr>
      <vt:lpstr>Levels</vt:lpstr>
      <vt:lpstr>Levels</vt:lpstr>
      <vt:lpstr>Levels</vt:lpstr>
      <vt:lpstr>Levels</vt:lpstr>
      <vt:lpstr>Levers </vt:lpstr>
      <vt:lpstr>Levers </vt:lpstr>
      <vt:lpstr>Categories  </vt:lpstr>
      <vt:lpstr>Categories  </vt:lpstr>
      <vt:lpstr>PowerPoint Presentation</vt:lpstr>
      <vt:lpstr>An example: Waco Foundation’s Journey</vt:lpstr>
      <vt:lpstr>PowerPoint Presentation</vt:lpstr>
      <vt:lpstr>Table Discussions</vt:lpstr>
      <vt:lpstr>Table Discussions</vt:lpstr>
      <vt:lpstr>Potential questions you may face as you enter this work</vt:lpstr>
      <vt:lpstr>How to get started </vt:lpstr>
      <vt:lpstr>PowerPoint Presentation</vt:lpstr>
      <vt:lpstr>PowerPoint Presentation</vt:lpstr>
      <vt:lpstr>PowerPoint Presentation</vt:lpstr>
      <vt:lpstr>PowerPoint Presentation</vt:lpstr>
      <vt:lpstr>If you want to learn more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from Intentions to Lasting Impact: Understanding the Organizational Journey of Addressing Racial Inequities</dc:title>
  <dc:creator>Ashley Weaver</dc:creator>
  <cp:lastModifiedBy>Cooper Foundation</cp:lastModifiedBy>
  <cp:revision>5</cp:revision>
  <dcterms:created xsi:type="dcterms:W3CDTF">2019-08-14T20:46:02Z</dcterms:created>
  <dcterms:modified xsi:type="dcterms:W3CDTF">2019-08-15T16:26:16Z</dcterms:modified>
</cp:coreProperties>
</file>